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2192000" cy="6858000"/>
  <p:notesSz cx="6858000" cy="9144000"/>
  <p:embeddedFontLst>
    <p:embeddedFont>
      <p:font typeface="Poppins"/>
      <p:regular r:id="rId41"/>
    </p:embeddedFont>
    <p:embeddedFont>
      <p:font typeface="NotoSansJP-Bold"/>
      <p:regular r:id="rId42"/>
    </p:embeddedFont>
    <p:embeddedFont>
      <p:font typeface="Source Han Sans CN Bold"/>
      <p:regular r:id="rId43"/>
    </p:embeddedFont>
    <p:embeddedFont>
      <p:font typeface="NotoSansJP-Regular"/>
      <p:regular r:id="rId44"/>
    </p:embeddedFont>
    <p:embeddedFont>
      <p:font typeface="OPPOSans R"/>
      <p:regular r:id="rId45"/>
    </p:embeddedFont>
    <p:embeddedFont>
      <p:font typeface="OPPOSans H"/>
      <p:regular r:id="rId46"/>
    </p:embeddedFont>
    <p:embeddedFont>
      <p:font typeface="OPPOSans B"/>
      <p:regular r:id="rId47"/>
    </p:embeddedFont>
    <p:embeddedFont>
      <p:font typeface="OPPOSans L"/>
      <p:regular r:id="rId48"/>
    </p:embeddedFont>
  </p:embeddedFontLst>
</p:presentation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8.fntdata"/><Relationship Id="rId47" Type="http://schemas.openxmlformats.org/officeDocument/2006/relationships/font" Target="fonts/font5.fntdata"/><Relationship Id="rId50" Type="http://schemas.openxmlformats.org/officeDocument/2006/relationships/customXml" Target="../customXml/item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ustomXml" Target="../customXml/item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7.fntdata"/><Relationship Id="rId8" Type="http://schemas.openxmlformats.org/officeDocument/2006/relationships/slide" Target="slides/slide6.xml"/><Relationship Id="rId51" Type="http://schemas.openxmlformats.org/officeDocument/2006/relationships/customXml" Target="../customXml/item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1" Type="http://schemas.openxmlformats.org/officeDocument/2006/relationships/theme" Target="theme/theme1.xml"/><Relationship Id="rId6" Type="http://schemas.openxmlformats.org/officeDocument/2006/relationships/slide" Target="slides/slide4.xml"/>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Relationship Id="rId3" Type="http://schemas.openxmlformats.org/officeDocument/2006/relationships/image" Target="../media/image2.png"/>
<Relationship Id="rId4" Type="http://schemas.openxmlformats.org/officeDocument/2006/relationships/image" Target="../media/image6.png"/>
<Relationship Id="rId5" Type="http://schemas.openxmlformats.org/officeDocument/2006/relationships/image" Target="../media/image5.png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png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/Relationships>
</file>

<file path=ppt/slides/_rels/slide1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/Relationships>
</file>

<file path=ppt/slides/_rels/slide2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/Relationships>
</file>

<file path=ppt/slides/_rels/slide2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/Relationships>
</file>

<file path=ppt/slides/_rels/slide2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0.png"/>
</Relationships>
</file>

<file path=ppt/slides/_rels/slide2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/Relationships>
</file>

<file path=ppt/slides/_rels/slide3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/Relationships>
</file>

<file path=ppt/slides/_rels/slide3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/Relationships>
</file>

<file path=ppt/slides/_rels/slide3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1.png"/>
<Relationship Id="rId3" Type="http://schemas.openxmlformats.org/officeDocument/2006/relationships/image" Target="../media/image8.png"/>
<Relationship Id="rId4" Type="http://schemas.openxmlformats.org/officeDocument/2006/relationships/image" Target="../media/image12.png"/>
</Relationships>
</file>

<file path=ppt/slides/_rels/slide3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3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3.png"/>
</Relationships>
</file>

<file path=ppt/slides/_rels/slide3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png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pn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092" t="0" r="25092" b="0"/>
          <a:stretch>
            <a:fillRect/>
          </a:stretch>
        </p:blipFill>
        <p:spPr>
          <a:xfrm rot="0" flipH="0" flipV="0">
            <a:off x="6138154" y="1124"/>
            <a:ext cx="6096000" cy="6857999"/>
          </a:xfrm>
          <a:custGeom>
            <a:avLst/>
            <a:gdLst/>
            <a:rect l="l" t="t" r="r" b="b"/>
            <a:pathLst>
              <a:path w="6096000" h="6858000">
                <a:moveTo>
                  <a:pt x="3360674" y="0"/>
                </a:moveTo>
                <a:lnTo>
                  <a:pt x="4928489" y="0"/>
                </a:lnTo>
                <a:lnTo>
                  <a:pt x="5873369" y="0"/>
                </a:lnTo>
                <a:lnTo>
                  <a:pt x="6096000" y="0"/>
                </a:lnTo>
                <a:lnTo>
                  <a:pt x="6096000" y="6857999"/>
                </a:lnTo>
                <a:lnTo>
                  <a:pt x="3360674" y="6857999"/>
                </a:lnTo>
                <a:lnTo>
                  <a:pt x="3360674" y="6382702"/>
                </a:lnTo>
                <a:lnTo>
                  <a:pt x="2259584" y="4689475"/>
                </a:lnTo>
                <a:lnTo>
                  <a:pt x="984250" y="4689475"/>
                </a:lnTo>
                <a:lnTo>
                  <a:pt x="0" y="3427984"/>
                </a:lnTo>
                <a:lnTo>
                  <a:pt x="984250" y="2172462"/>
                </a:lnTo>
                <a:lnTo>
                  <a:pt x="2259584" y="2172462"/>
                </a:lnTo>
                <a:lnTo>
                  <a:pt x="3360674" y="47529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6246507" y="1594193"/>
            <a:ext cx="2847785" cy="1152589"/>
          </a:xfrm>
          <a:custGeom>
            <a:avLst/>
            <a:gdLst/>
            <a:rect l="l" t="t" r="r" b="b"/>
            <a:pathLst>
              <a:path w="5695569" h="2305177">
                <a:moveTo>
                  <a:pt x="2503170" y="2305177"/>
                </a:moveTo>
                <a:lnTo>
                  <a:pt x="0" y="1485265"/>
                </a:lnTo>
                <a:lnTo>
                  <a:pt x="3192399" y="0"/>
                </a:lnTo>
                <a:lnTo>
                  <a:pt x="5695569" y="827786"/>
                </a:lnTo>
                <a:lnTo>
                  <a:pt x="2503170" y="230517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498097" y="0"/>
            <a:ext cx="2522982" cy="2746756"/>
          </a:xfrm>
          <a:custGeom>
            <a:avLst/>
            <a:gdLst/>
            <a:rect l="l" t="t" r="r" b="b"/>
            <a:pathLst>
              <a:path w="5045964" h="5493512">
                <a:moveTo>
                  <a:pt x="5045964" y="0"/>
                </a:moveTo>
                <a:lnTo>
                  <a:pt x="3192399" y="4016121"/>
                </a:lnTo>
                <a:lnTo>
                  <a:pt x="0" y="5493512"/>
                </a:lnTo>
                <a:lnTo>
                  <a:pt x="3014091" y="1730883"/>
                </a:lnTo>
                <a:lnTo>
                  <a:pt x="859536" y="0"/>
                </a:lnTo>
                <a:lnTo>
                  <a:pt x="504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246507" y="4111235"/>
            <a:ext cx="2847785" cy="1152589"/>
          </a:xfrm>
          <a:custGeom>
            <a:avLst/>
            <a:gdLst/>
            <a:rect l="l" t="t" r="r" b="b"/>
            <a:pathLst>
              <a:path w="5695569" h="2305177">
                <a:moveTo>
                  <a:pt x="2503170" y="0"/>
                </a:moveTo>
                <a:lnTo>
                  <a:pt x="0" y="827786"/>
                </a:lnTo>
                <a:lnTo>
                  <a:pt x="3192399" y="2305177"/>
                </a:lnTo>
                <a:lnTo>
                  <a:pt x="5695569" y="1485265"/>
                </a:lnTo>
                <a:lnTo>
                  <a:pt x="250317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498097" y="4134682"/>
            <a:ext cx="2522982" cy="2746756"/>
          </a:xfrm>
          <a:custGeom>
            <a:avLst/>
            <a:gdLst/>
            <a:rect l="l" t="t" r="r" b="b"/>
            <a:pathLst>
              <a:path w="5045964" h="5493512">
                <a:moveTo>
                  <a:pt x="5045964" y="5493512"/>
                </a:moveTo>
                <a:lnTo>
                  <a:pt x="3192399" y="1485265"/>
                </a:lnTo>
                <a:lnTo>
                  <a:pt x="0" y="0"/>
                </a:lnTo>
                <a:lnTo>
                  <a:pt x="3014091" y="3762629"/>
                </a:lnTo>
                <a:lnTo>
                  <a:pt x="859536" y="5493512"/>
                </a:lnTo>
                <a:lnTo>
                  <a:pt x="5045964" y="54935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743494" y="1594194"/>
            <a:ext cx="2099183" cy="3669602"/>
          </a:xfrm>
          <a:custGeom>
            <a:avLst/>
            <a:gdLst/>
            <a:rect l="l" t="t" r="r" b="b"/>
            <a:pathLst>
              <a:path w="4198366" h="7339203">
                <a:moveTo>
                  <a:pt x="1005967" y="1485265"/>
                </a:moveTo>
                <a:lnTo>
                  <a:pt x="4198366" y="0"/>
                </a:lnTo>
                <a:lnTo>
                  <a:pt x="1259459" y="3667633"/>
                </a:lnTo>
                <a:lnTo>
                  <a:pt x="4198366" y="7339203"/>
                </a:lnTo>
                <a:lnTo>
                  <a:pt x="1005967" y="5861939"/>
                </a:lnTo>
                <a:lnTo>
                  <a:pt x="0" y="3667633"/>
                </a:lnTo>
                <a:lnTo>
                  <a:pt x="1005967" y="1485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06544" y="5489414"/>
            <a:ext cx="1746710" cy="369332"/>
          </a:xfrm>
          <a:prstGeom prst="roundRect">
            <a:avLst>
              <a:gd name="adj" fmla="val 50000"/>
            </a:avLst>
          </a:prstGeom>
          <a:solidFill>
            <a:schemeClr val="accent1">
              <a:alpha val="3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37103" y="884368"/>
            <a:ext cx="1498167" cy="18604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35777" y="5489414"/>
            <a:ext cx="1422816" cy="3693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85908" y="5535580"/>
            <a:ext cx="1260471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20XX.XX.XX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66986" y="495351"/>
            <a:ext cx="334814" cy="838993"/>
          </a:xfrm>
          <a:custGeom>
            <a:avLst/>
            <a:gdLst>
              <a:gd name="connsiteX0" fmla="*/ 303444 w 334814"/>
              <a:gd name="connsiteY0" fmla="*/ 776254 h 838993"/>
              <a:gd name="connsiteX1" fmla="*/ 315450 w 334814"/>
              <a:gd name="connsiteY1" fmla="*/ 778635 h 838993"/>
              <a:gd name="connsiteX2" fmla="*/ 325603 w 334814"/>
              <a:gd name="connsiteY2" fmla="*/ 785448 h 838993"/>
              <a:gd name="connsiteX3" fmla="*/ 332416 w 334814"/>
              <a:gd name="connsiteY3" fmla="*/ 795602 h 838993"/>
              <a:gd name="connsiteX4" fmla="*/ 334797 w 334814"/>
              <a:gd name="connsiteY4" fmla="*/ 807607 h 838993"/>
              <a:gd name="connsiteX5" fmla="*/ 332416 w 334814"/>
              <a:gd name="connsiteY5" fmla="*/ 819613 h 838993"/>
              <a:gd name="connsiteX6" fmla="*/ 325603 w 334814"/>
              <a:gd name="connsiteY6" fmla="*/ 829799 h 838993"/>
              <a:gd name="connsiteX7" fmla="*/ 315450 w 334814"/>
              <a:gd name="connsiteY7" fmla="*/ 836612 h 838993"/>
              <a:gd name="connsiteX8" fmla="*/ 303444 w 334814"/>
              <a:gd name="connsiteY8" fmla="*/ 838993 h 838993"/>
              <a:gd name="connsiteX9" fmla="*/ 291439 w 334814"/>
              <a:gd name="connsiteY9" fmla="*/ 836612 h 838993"/>
              <a:gd name="connsiteX10" fmla="*/ 281252 w 334814"/>
              <a:gd name="connsiteY10" fmla="*/ 829799 h 838993"/>
              <a:gd name="connsiteX11" fmla="*/ 274439 w 334814"/>
              <a:gd name="connsiteY11" fmla="*/ 819613 h 838993"/>
              <a:gd name="connsiteX12" fmla="*/ 272058 w 334814"/>
              <a:gd name="connsiteY12" fmla="*/ 807607 h 838993"/>
              <a:gd name="connsiteX13" fmla="*/ 274439 w 334814"/>
              <a:gd name="connsiteY13" fmla="*/ 795602 h 838993"/>
              <a:gd name="connsiteX14" fmla="*/ 281252 w 334814"/>
              <a:gd name="connsiteY14" fmla="*/ 785448 h 838993"/>
              <a:gd name="connsiteX15" fmla="*/ 291439 w 334814"/>
              <a:gd name="connsiteY15" fmla="*/ 778635 h 838993"/>
              <a:gd name="connsiteX16" fmla="*/ 303444 w 334814"/>
              <a:gd name="connsiteY16" fmla="*/ 776254 h 838993"/>
              <a:gd name="connsiteX17" fmla="*/ 167680 w 334814"/>
              <a:gd name="connsiteY17" fmla="*/ 776254 h 838993"/>
              <a:gd name="connsiteX18" fmla="*/ 179686 w 334814"/>
              <a:gd name="connsiteY18" fmla="*/ 778635 h 838993"/>
              <a:gd name="connsiteX19" fmla="*/ 189872 w 334814"/>
              <a:gd name="connsiteY19" fmla="*/ 785448 h 838993"/>
              <a:gd name="connsiteX20" fmla="*/ 196652 w 334814"/>
              <a:gd name="connsiteY20" fmla="*/ 795602 h 838993"/>
              <a:gd name="connsiteX21" fmla="*/ 199066 w 334814"/>
              <a:gd name="connsiteY21" fmla="*/ 807607 h 838993"/>
              <a:gd name="connsiteX22" fmla="*/ 196652 w 334814"/>
              <a:gd name="connsiteY22" fmla="*/ 819613 h 838993"/>
              <a:gd name="connsiteX23" fmla="*/ 189872 w 334814"/>
              <a:gd name="connsiteY23" fmla="*/ 829799 h 838993"/>
              <a:gd name="connsiteX24" fmla="*/ 179686 w 334814"/>
              <a:gd name="connsiteY24" fmla="*/ 836612 h 838993"/>
              <a:gd name="connsiteX25" fmla="*/ 167680 w 334814"/>
              <a:gd name="connsiteY25" fmla="*/ 838993 h 838993"/>
              <a:gd name="connsiteX26" fmla="*/ 155675 w 334814"/>
              <a:gd name="connsiteY26" fmla="*/ 836612 h 838993"/>
              <a:gd name="connsiteX27" fmla="*/ 145521 w 334814"/>
              <a:gd name="connsiteY27" fmla="*/ 829799 h 838993"/>
              <a:gd name="connsiteX28" fmla="*/ 138708 w 334814"/>
              <a:gd name="connsiteY28" fmla="*/ 819613 h 838993"/>
              <a:gd name="connsiteX29" fmla="*/ 136327 w 334814"/>
              <a:gd name="connsiteY29" fmla="*/ 807607 h 838993"/>
              <a:gd name="connsiteX30" fmla="*/ 138708 w 334814"/>
              <a:gd name="connsiteY30" fmla="*/ 795602 h 838993"/>
              <a:gd name="connsiteX31" fmla="*/ 145521 w 334814"/>
              <a:gd name="connsiteY31" fmla="*/ 785448 h 838993"/>
              <a:gd name="connsiteX32" fmla="*/ 155675 w 334814"/>
              <a:gd name="connsiteY32" fmla="*/ 778635 h 838993"/>
              <a:gd name="connsiteX33" fmla="*/ 167680 w 334814"/>
              <a:gd name="connsiteY33" fmla="*/ 776254 h 838993"/>
              <a:gd name="connsiteX34" fmla="*/ 31386 w 334814"/>
              <a:gd name="connsiteY34" fmla="*/ 776254 h 838993"/>
              <a:gd name="connsiteX35" fmla="*/ 43392 w 334814"/>
              <a:gd name="connsiteY35" fmla="*/ 778635 h 838993"/>
              <a:gd name="connsiteX36" fmla="*/ 53545 w 334814"/>
              <a:gd name="connsiteY36" fmla="*/ 785448 h 838993"/>
              <a:gd name="connsiteX37" fmla="*/ 60358 w 334814"/>
              <a:gd name="connsiteY37" fmla="*/ 795602 h 838993"/>
              <a:gd name="connsiteX38" fmla="*/ 62739 w 334814"/>
              <a:gd name="connsiteY38" fmla="*/ 807607 h 838993"/>
              <a:gd name="connsiteX39" fmla="*/ 60358 w 334814"/>
              <a:gd name="connsiteY39" fmla="*/ 819613 h 838993"/>
              <a:gd name="connsiteX40" fmla="*/ 53545 w 334814"/>
              <a:gd name="connsiteY40" fmla="*/ 829799 h 838993"/>
              <a:gd name="connsiteX41" fmla="*/ 43392 w 334814"/>
              <a:gd name="connsiteY41" fmla="*/ 836612 h 838993"/>
              <a:gd name="connsiteX42" fmla="*/ 31386 w 334814"/>
              <a:gd name="connsiteY42" fmla="*/ 838993 h 838993"/>
              <a:gd name="connsiteX43" fmla="*/ 19381 w 334814"/>
              <a:gd name="connsiteY43" fmla="*/ 836612 h 838993"/>
              <a:gd name="connsiteX44" fmla="*/ 9194 w 334814"/>
              <a:gd name="connsiteY44" fmla="*/ 829799 h 838993"/>
              <a:gd name="connsiteX45" fmla="*/ 2381 w 334814"/>
              <a:gd name="connsiteY45" fmla="*/ 819613 h 838993"/>
              <a:gd name="connsiteX46" fmla="*/ 0 w 334814"/>
              <a:gd name="connsiteY46" fmla="*/ 807607 h 838993"/>
              <a:gd name="connsiteX47" fmla="*/ 2381 w 334814"/>
              <a:gd name="connsiteY47" fmla="*/ 795602 h 838993"/>
              <a:gd name="connsiteX48" fmla="*/ 9194 w 334814"/>
              <a:gd name="connsiteY48" fmla="*/ 785448 h 838993"/>
              <a:gd name="connsiteX49" fmla="*/ 19381 w 334814"/>
              <a:gd name="connsiteY49" fmla="*/ 778635 h 838993"/>
              <a:gd name="connsiteX50" fmla="*/ 31386 w 334814"/>
              <a:gd name="connsiteY50" fmla="*/ 776254 h 838993"/>
              <a:gd name="connsiteX51" fmla="*/ 303444 w 334814"/>
              <a:gd name="connsiteY51" fmla="*/ 646774 h 838993"/>
              <a:gd name="connsiteX52" fmla="*/ 315450 w 334814"/>
              <a:gd name="connsiteY52" fmla="*/ 649155 h 838993"/>
              <a:gd name="connsiteX53" fmla="*/ 325603 w 334814"/>
              <a:gd name="connsiteY53" fmla="*/ 655968 h 838993"/>
              <a:gd name="connsiteX54" fmla="*/ 332416 w 334814"/>
              <a:gd name="connsiteY54" fmla="*/ 666155 h 838993"/>
              <a:gd name="connsiteX55" fmla="*/ 334797 w 334814"/>
              <a:gd name="connsiteY55" fmla="*/ 678160 h 838993"/>
              <a:gd name="connsiteX56" fmla="*/ 332416 w 334814"/>
              <a:gd name="connsiteY56" fmla="*/ 690166 h 838993"/>
              <a:gd name="connsiteX57" fmla="*/ 325603 w 334814"/>
              <a:gd name="connsiteY57" fmla="*/ 700319 h 838993"/>
              <a:gd name="connsiteX58" fmla="*/ 315450 w 334814"/>
              <a:gd name="connsiteY58" fmla="*/ 707132 h 838993"/>
              <a:gd name="connsiteX59" fmla="*/ 303444 w 334814"/>
              <a:gd name="connsiteY59" fmla="*/ 709513 h 838993"/>
              <a:gd name="connsiteX60" fmla="*/ 291439 w 334814"/>
              <a:gd name="connsiteY60" fmla="*/ 707132 h 838993"/>
              <a:gd name="connsiteX61" fmla="*/ 281252 w 334814"/>
              <a:gd name="connsiteY61" fmla="*/ 700319 h 838993"/>
              <a:gd name="connsiteX62" fmla="*/ 274439 w 334814"/>
              <a:gd name="connsiteY62" fmla="*/ 690166 h 838993"/>
              <a:gd name="connsiteX63" fmla="*/ 272058 w 334814"/>
              <a:gd name="connsiteY63" fmla="*/ 678160 h 838993"/>
              <a:gd name="connsiteX64" fmla="*/ 274439 w 334814"/>
              <a:gd name="connsiteY64" fmla="*/ 666155 h 838993"/>
              <a:gd name="connsiteX65" fmla="*/ 281252 w 334814"/>
              <a:gd name="connsiteY65" fmla="*/ 655968 h 838993"/>
              <a:gd name="connsiteX66" fmla="*/ 291439 w 334814"/>
              <a:gd name="connsiteY66" fmla="*/ 649155 h 838993"/>
              <a:gd name="connsiteX67" fmla="*/ 303444 w 334814"/>
              <a:gd name="connsiteY67" fmla="*/ 646774 h 838993"/>
              <a:gd name="connsiteX68" fmla="*/ 167680 w 334814"/>
              <a:gd name="connsiteY68" fmla="*/ 646774 h 838993"/>
              <a:gd name="connsiteX69" fmla="*/ 179686 w 334814"/>
              <a:gd name="connsiteY69" fmla="*/ 649155 h 838993"/>
              <a:gd name="connsiteX70" fmla="*/ 189872 w 334814"/>
              <a:gd name="connsiteY70" fmla="*/ 655968 h 838993"/>
              <a:gd name="connsiteX71" fmla="*/ 196652 w 334814"/>
              <a:gd name="connsiteY71" fmla="*/ 666155 h 838993"/>
              <a:gd name="connsiteX72" fmla="*/ 199066 w 334814"/>
              <a:gd name="connsiteY72" fmla="*/ 678160 h 838993"/>
              <a:gd name="connsiteX73" fmla="*/ 196652 w 334814"/>
              <a:gd name="connsiteY73" fmla="*/ 690166 h 838993"/>
              <a:gd name="connsiteX74" fmla="*/ 189872 w 334814"/>
              <a:gd name="connsiteY74" fmla="*/ 700319 h 838993"/>
              <a:gd name="connsiteX75" fmla="*/ 179686 w 334814"/>
              <a:gd name="connsiteY75" fmla="*/ 707132 h 838993"/>
              <a:gd name="connsiteX76" fmla="*/ 167680 w 334814"/>
              <a:gd name="connsiteY76" fmla="*/ 709513 h 838993"/>
              <a:gd name="connsiteX77" fmla="*/ 155675 w 334814"/>
              <a:gd name="connsiteY77" fmla="*/ 707132 h 838993"/>
              <a:gd name="connsiteX78" fmla="*/ 145521 w 334814"/>
              <a:gd name="connsiteY78" fmla="*/ 700319 h 838993"/>
              <a:gd name="connsiteX79" fmla="*/ 138708 w 334814"/>
              <a:gd name="connsiteY79" fmla="*/ 690166 h 838993"/>
              <a:gd name="connsiteX80" fmla="*/ 136327 w 334814"/>
              <a:gd name="connsiteY80" fmla="*/ 678160 h 838993"/>
              <a:gd name="connsiteX81" fmla="*/ 138708 w 334814"/>
              <a:gd name="connsiteY81" fmla="*/ 666155 h 838993"/>
              <a:gd name="connsiteX82" fmla="*/ 145521 w 334814"/>
              <a:gd name="connsiteY82" fmla="*/ 655968 h 838993"/>
              <a:gd name="connsiteX83" fmla="*/ 155675 w 334814"/>
              <a:gd name="connsiteY83" fmla="*/ 649155 h 838993"/>
              <a:gd name="connsiteX84" fmla="*/ 167680 w 334814"/>
              <a:gd name="connsiteY84" fmla="*/ 646774 h 838993"/>
              <a:gd name="connsiteX85" fmla="*/ 31386 w 334814"/>
              <a:gd name="connsiteY85" fmla="*/ 646774 h 838993"/>
              <a:gd name="connsiteX86" fmla="*/ 43392 w 334814"/>
              <a:gd name="connsiteY86" fmla="*/ 649155 h 838993"/>
              <a:gd name="connsiteX87" fmla="*/ 53545 w 334814"/>
              <a:gd name="connsiteY87" fmla="*/ 655968 h 838993"/>
              <a:gd name="connsiteX88" fmla="*/ 60358 w 334814"/>
              <a:gd name="connsiteY88" fmla="*/ 666155 h 838993"/>
              <a:gd name="connsiteX89" fmla="*/ 62739 w 334814"/>
              <a:gd name="connsiteY89" fmla="*/ 678160 h 838993"/>
              <a:gd name="connsiteX90" fmla="*/ 60358 w 334814"/>
              <a:gd name="connsiteY90" fmla="*/ 690166 h 838993"/>
              <a:gd name="connsiteX91" fmla="*/ 53545 w 334814"/>
              <a:gd name="connsiteY91" fmla="*/ 700319 h 838993"/>
              <a:gd name="connsiteX92" fmla="*/ 43392 w 334814"/>
              <a:gd name="connsiteY92" fmla="*/ 707132 h 838993"/>
              <a:gd name="connsiteX93" fmla="*/ 31386 w 334814"/>
              <a:gd name="connsiteY93" fmla="*/ 709513 h 838993"/>
              <a:gd name="connsiteX94" fmla="*/ 19381 w 334814"/>
              <a:gd name="connsiteY94" fmla="*/ 707132 h 838993"/>
              <a:gd name="connsiteX95" fmla="*/ 9194 w 334814"/>
              <a:gd name="connsiteY95" fmla="*/ 700319 h 838993"/>
              <a:gd name="connsiteX96" fmla="*/ 2381 w 334814"/>
              <a:gd name="connsiteY96" fmla="*/ 690166 h 838993"/>
              <a:gd name="connsiteX97" fmla="*/ 0 w 334814"/>
              <a:gd name="connsiteY97" fmla="*/ 678160 h 838993"/>
              <a:gd name="connsiteX98" fmla="*/ 2381 w 334814"/>
              <a:gd name="connsiteY98" fmla="*/ 666155 h 838993"/>
              <a:gd name="connsiteX99" fmla="*/ 9194 w 334814"/>
              <a:gd name="connsiteY99" fmla="*/ 655968 h 838993"/>
              <a:gd name="connsiteX100" fmla="*/ 19381 w 334814"/>
              <a:gd name="connsiteY100" fmla="*/ 649155 h 838993"/>
              <a:gd name="connsiteX101" fmla="*/ 31386 w 334814"/>
              <a:gd name="connsiteY101" fmla="*/ 646774 h 838993"/>
              <a:gd name="connsiteX102" fmla="*/ 303444 w 334814"/>
              <a:gd name="connsiteY102" fmla="*/ 517888 h 838993"/>
              <a:gd name="connsiteX103" fmla="*/ 315450 w 334814"/>
              <a:gd name="connsiteY103" fmla="*/ 520269 h 838993"/>
              <a:gd name="connsiteX104" fmla="*/ 325603 w 334814"/>
              <a:gd name="connsiteY104" fmla="*/ 527049 h 838993"/>
              <a:gd name="connsiteX105" fmla="*/ 332416 w 334814"/>
              <a:gd name="connsiteY105" fmla="*/ 537236 h 838993"/>
              <a:gd name="connsiteX106" fmla="*/ 334797 w 334814"/>
              <a:gd name="connsiteY106" fmla="*/ 549241 h 838993"/>
              <a:gd name="connsiteX107" fmla="*/ 332416 w 334814"/>
              <a:gd name="connsiteY107" fmla="*/ 561247 h 838993"/>
              <a:gd name="connsiteX108" fmla="*/ 325603 w 334814"/>
              <a:gd name="connsiteY108" fmla="*/ 571433 h 838993"/>
              <a:gd name="connsiteX109" fmla="*/ 315450 w 334814"/>
              <a:gd name="connsiteY109" fmla="*/ 578213 h 838993"/>
              <a:gd name="connsiteX110" fmla="*/ 303444 w 334814"/>
              <a:gd name="connsiteY110" fmla="*/ 580627 h 838993"/>
              <a:gd name="connsiteX111" fmla="*/ 291439 w 334814"/>
              <a:gd name="connsiteY111" fmla="*/ 578213 h 838993"/>
              <a:gd name="connsiteX112" fmla="*/ 281252 w 334814"/>
              <a:gd name="connsiteY112" fmla="*/ 571433 h 838993"/>
              <a:gd name="connsiteX113" fmla="*/ 274439 w 334814"/>
              <a:gd name="connsiteY113" fmla="*/ 561247 h 838993"/>
              <a:gd name="connsiteX114" fmla="*/ 272058 w 334814"/>
              <a:gd name="connsiteY114" fmla="*/ 549241 h 838993"/>
              <a:gd name="connsiteX115" fmla="*/ 274439 w 334814"/>
              <a:gd name="connsiteY115" fmla="*/ 537236 h 838993"/>
              <a:gd name="connsiteX116" fmla="*/ 281252 w 334814"/>
              <a:gd name="connsiteY116" fmla="*/ 527049 h 838993"/>
              <a:gd name="connsiteX117" fmla="*/ 291439 w 334814"/>
              <a:gd name="connsiteY117" fmla="*/ 520269 h 838993"/>
              <a:gd name="connsiteX118" fmla="*/ 303444 w 334814"/>
              <a:gd name="connsiteY118" fmla="*/ 517888 h 838993"/>
              <a:gd name="connsiteX119" fmla="*/ 167680 w 334814"/>
              <a:gd name="connsiteY119" fmla="*/ 517888 h 838993"/>
              <a:gd name="connsiteX120" fmla="*/ 179686 w 334814"/>
              <a:gd name="connsiteY120" fmla="*/ 520269 h 838993"/>
              <a:gd name="connsiteX121" fmla="*/ 189872 w 334814"/>
              <a:gd name="connsiteY121" fmla="*/ 527049 h 838993"/>
              <a:gd name="connsiteX122" fmla="*/ 196652 w 334814"/>
              <a:gd name="connsiteY122" fmla="*/ 537236 h 838993"/>
              <a:gd name="connsiteX123" fmla="*/ 199066 w 334814"/>
              <a:gd name="connsiteY123" fmla="*/ 549241 h 838993"/>
              <a:gd name="connsiteX124" fmla="*/ 196652 w 334814"/>
              <a:gd name="connsiteY124" fmla="*/ 561247 h 838993"/>
              <a:gd name="connsiteX125" fmla="*/ 189872 w 334814"/>
              <a:gd name="connsiteY125" fmla="*/ 571433 h 838993"/>
              <a:gd name="connsiteX126" fmla="*/ 179686 w 334814"/>
              <a:gd name="connsiteY126" fmla="*/ 578213 h 838993"/>
              <a:gd name="connsiteX127" fmla="*/ 167680 w 334814"/>
              <a:gd name="connsiteY127" fmla="*/ 580627 h 838993"/>
              <a:gd name="connsiteX128" fmla="*/ 155675 w 334814"/>
              <a:gd name="connsiteY128" fmla="*/ 578213 h 838993"/>
              <a:gd name="connsiteX129" fmla="*/ 145521 w 334814"/>
              <a:gd name="connsiteY129" fmla="*/ 571433 h 838993"/>
              <a:gd name="connsiteX130" fmla="*/ 138708 w 334814"/>
              <a:gd name="connsiteY130" fmla="*/ 561247 h 838993"/>
              <a:gd name="connsiteX131" fmla="*/ 136327 w 334814"/>
              <a:gd name="connsiteY131" fmla="*/ 549241 h 838993"/>
              <a:gd name="connsiteX132" fmla="*/ 138708 w 334814"/>
              <a:gd name="connsiteY132" fmla="*/ 537236 h 838993"/>
              <a:gd name="connsiteX133" fmla="*/ 145521 w 334814"/>
              <a:gd name="connsiteY133" fmla="*/ 527049 h 838993"/>
              <a:gd name="connsiteX134" fmla="*/ 155675 w 334814"/>
              <a:gd name="connsiteY134" fmla="*/ 520269 h 838993"/>
              <a:gd name="connsiteX135" fmla="*/ 167680 w 334814"/>
              <a:gd name="connsiteY135" fmla="*/ 517888 h 838993"/>
              <a:gd name="connsiteX136" fmla="*/ 31386 w 334814"/>
              <a:gd name="connsiteY136" fmla="*/ 517888 h 838993"/>
              <a:gd name="connsiteX137" fmla="*/ 43392 w 334814"/>
              <a:gd name="connsiteY137" fmla="*/ 520269 h 838993"/>
              <a:gd name="connsiteX138" fmla="*/ 53545 w 334814"/>
              <a:gd name="connsiteY138" fmla="*/ 527049 h 838993"/>
              <a:gd name="connsiteX139" fmla="*/ 60358 w 334814"/>
              <a:gd name="connsiteY139" fmla="*/ 537236 h 838993"/>
              <a:gd name="connsiteX140" fmla="*/ 62739 w 334814"/>
              <a:gd name="connsiteY140" fmla="*/ 549241 h 838993"/>
              <a:gd name="connsiteX141" fmla="*/ 60358 w 334814"/>
              <a:gd name="connsiteY141" fmla="*/ 561247 h 838993"/>
              <a:gd name="connsiteX142" fmla="*/ 53545 w 334814"/>
              <a:gd name="connsiteY142" fmla="*/ 571433 h 838993"/>
              <a:gd name="connsiteX143" fmla="*/ 43392 w 334814"/>
              <a:gd name="connsiteY143" fmla="*/ 578213 h 838993"/>
              <a:gd name="connsiteX144" fmla="*/ 31386 w 334814"/>
              <a:gd name="connsiteY144" fmla="*/ 580627 h 838993"/>
              <a:gd name="connsiteX145" fmla="*/ 19381 w 334814"/>
              <a:gd name="connsiteY145" fmla="*/ 578213 h 838993"/>
              <a:gd name="connsiteX146" fmla="*/ 9194 w 334814"/>
              <a:gd name="connsiteY146" fmla="*/ 571433 h 838993"/>
              <a:gd name="connsiteX147" fmla="*/ 2381 w 334814"/>
              <a:gd name="connsiteY147" fmla="*/ 561247 h 838993"/>
              <a:gd name="connsiteX148" fmla="*/ 0 w 334814"/>
              <a:gd name="connsiteY148" fmla="*/ 549241 h 838993"/>
              <a:gd name="connsiteX149" fmla="*/ 2381 w 334814"/>
              <a:gd name="connsiteY149" fmla="*/ 537236 h 838993"/>
              <a:gd name="connsiteX150" fmla="*/ 9194 w 334814"/>
              <a:gd name="connsiteY150" fmla="*/ 527049 h 838993"/>
              <a:gd name="connsiteX151" fmla="*/ 19381 w 334814"/>
              <a:gd name="connsiteY151" fmla="*/ 520269 h 838993"/>
              <a:gd name="connsiteX152" fmla="*/ 31386 w 334814"/>
              <a:gd name="connsiteY152" fmla="*/ 517888 h 838993"/>
              <a:gd name="connsiteX153" fmla="*/ 303444 w 334814"/>
              <a:gd name="connsiteY153" fmla="*/ 388408 h 838993"/>
              <a:gd name="connsiteX154" fmla="*/ 315450 w 334814"/>
              <a:gd name="connsiteY154" fmla="*/ 390789 h 838993"/>
              <a:gd name="connsiteX155" fmla="*/ 325603 w 334814"/>
              <a:gd name="connsiteY155" fmla="*/ 397602 h 838993"/>
              <a:gd name="connsiteX156" fmla="*/ 332416 w 334814"/>
              <a:gd name="connsiteY156" fmla="*/ 407756 h 838993"/>
              <a:gd name="connsiteX157" fmla="*/ 334797 w 334814"/>
              <a:gd name="connsiteY157" fmla="*/ 419761 h 838993"/>
              <a:gd name="connsiteX158" fmla="*/ 332416 w 334814"/>
              <a:gd name="connsiteY158" fmla="*/ 431767 h 838993"/>
              <a:gd name="connsiteX159" fmla="*/ 325603 w 334814"/>
              <a:gd name="connsiteY159" fmla="*/ 441953 h 838993"/>
              <a:gd name="connsiteX160" fmla="*/ 315450 w 334814"/>
              <a:gd name="connsiteY160" fmla="*/ 448766 h 838993"/>
              <a:gd name="connsiteX161" fmla="*/ 303444 w 334814"/>
              <a:gd name="connsiteY161" fmla="*/ 451147 h 838993"/>
              <a:gd name="connsiteX162" fmla="*/ 291439 w 334814"/>
              <a:gd name="connsiteY162" fmla="*/ 448766 h 838993"/>
              <a:gd name="connsiteX163" fmla="*/ 281252 w 334814"/>
              <a:gd name="connsiteY163" fmla="*/ 441953 h 838993"/>
              <a:gd name="connsiteX164" fmla="*/ 274439 w 334814"/>
              <a:gd name="connsiteY164" fmla="*/ 431767 h 838993"/>
              <a:gd name="connsiteX165" fmla="*/ 272058 w 334814"/>
              <a:gd name="connsiteY165" fmla="*/ 419761 h 838993"/>
              <a:gd name="connsiteX166" fmla="*/ 274439 w 334814"/>
              <a:gd name="connsiteY166" fmla="*/ 407756 h 838993"/>
              <a:gd name="connsiteX167" fmla="*/ 281252 w 334814"/>
              <a:gd name="connsiteY167" fmla="*/ 397602 h 838993"/>
              <a:gd name="connsiteX168" fmla="*/ 291439 w 334814"/>
              <a:gd name="connsiteY168" fmla="*/ 390789 h 838993"/>
              <a:gd name="connsiteX169" fmla="*/ 303444 w 334814"/>
              <a:gd name="connsiteY169" fmla="*/ 388408 h 838993"/>
              <a:gd name="connsiteX170" fmla="*/ 167680 w 334814"/>
              <a:gd name="connsiteY170" fmla="*/ 388408 h 838993"/>
              <a:gd name="connsiteX171" fmla="*/ 179686 w 334814"/>
              <a:gd name="connsiteY171" fmla="*/ 390789 h 838993"/>
              <a:gd name="connsiteX172" fmla="*/ 189872 w 334814"/>
              <a:gd name="connsiteY172" fmla="*/ 397602 h 838993"/>
              <a:gd name="connsiteX173" fmla="*/ 196652 w 334814"/>
              <a:gd name="connsiteY173" fmla="*/ 407756 h 838993"/>
              <a:gd name="connsiteX174" fmla="*/ 199066 w 334814"/>
              <a:gd name="connsiteY174" fmla="*/ 419761 h 838993"/>
              <a:gd name="connsiteX175" fmla="*/ 196652 w 334814"/>
              <a:gd name="connsiteY175" fmla="*/ 431767 h 838993"/>
              <a:gd name="connsiteX176" fmla="*/ 189872 w 334814"/>
              <a:gd name="connsiteY176" fmla="*/ 441953 h 838993"/>
              <a:gd name="connsiteX177" fmla="*/ 179686 w 334814"/>
              <a:gd name="connsiteY177" fmla="*/ 448766 h 838993"/>
              <a:gd name="connsiteX178" fmla="*/ 167680 w 334814"/>
              <a:gd name="connsiteY178" fmla="*/ 451147 h 838993"/>
              <a:gd name="connsiteX179" fmla="*/ 155675 w 334814"/>
              <a:gd name="connsiteY179" fmla="*/ 448766 h 838993"/>
              <a:gd name="connsiteX180" fmla="*/ 145521 w 334814"/>
              <a:gd name="connsiteY180" fmla="*/ 441953 h 838993"/>
              <a:gd name="connsiteX181" fmla="*/ 138708 w 334814"/>
              <a:gd name="connsiteY181" fmla="*/ 431767 h 838993"/>
              <a:gd name="connsiteX182" fmla="*/ 136327 w 334814"/>
              <a:gd name="connsiteY182" fmla="*/ 419761 h 838993"/>
              <a:gd name="connsiteX183" fmla="*/ 138708 w 334814"/>
              <a:gd name="connsiteY183" fmla="*/ 407756 h 838993"/>
              <a:gd name="connsiteX184" fmla="*/ 145521 w 334814"/>
              <a:gd name="connsiteY184" fmla="*/ 397602 h 838993"/>
              <a:gd name="connsiteX185" fmla="*/ 155675 w 334814"/>
              <a:gd name="connsiteY185" fmla="*/ 390789 h 838993"/>
              <a:gd name="connsiteX186" fmla="*/ 167680 w 334814"/>
              <a:gd name="connsiteY186" fmla="*/ 388408 h 838993"/>
              <a:gd name="connsiteX187" fmla="*/ 31386 w 334814"/>
              <a:gd name="connsiteY187" fmla="*/ 388408 h 838993"/>
              <a:gd name="connsiteX188" fmla="*/ 43392 w 334814"/>
              <a:gd name="connsiteY188" fmla="*/ 390789 h 838993"/>
              <a:gd name="connsiteX189" fmla="*/ 53545 w 334814"/>
              <a:gd name="connsiteY189" fmla="*/ 397602 h 838993"/>
              <a:gd name="connsiteX190" fmla="*/ 60358 w 334814"/>
              <a:gd name="connsiteY190" fmla="*/ 407756 h 838993"/>
              <a:gd name="connsiteX191" fmla="*/ 62739 w 334814"/>
              <a:gd name="connsiteY191" fmla="*/ 419761 h 838993"/>
              <a:gd name="connsiteX192" fmla="*/ 60358 w 334814"/>
              <a:gd name="connsiteY192" fmla="*/ 431767 h 838993"/>
              <a:gd name="connsiteX193" fmla="*/ 53545 w 334814"/>
              <a:gd name="connsiteY193" fmla="*/ 441953 h 838993"/>
              <a:gd name="connsiteX194" fmla="*/ 43392 w 334814"/>
              <a:gd name="connsiteY194" fmla="*/ 448766 h 838993"/>
              <a:gd name="connsiteX195" fmla="*/ 31386 w 334814"/>
              <a:gd name="connsiteY195" fmla="*/ 451147 h 838993"/>
              <a:gd name="connsiteX196" fmla="*/ 19381 w 334814"/>
              <a:gd name="connsiteY196" fmla="*/ 448766 h 838993"/>
              <a:gd name="connsiteX197" fmla="*/ 9194 w 334814"/>
              <a:gd name="connsiteY197" fmla="*/ 441953 h 838993"/>
              <a:gd name="connsiteX198" fmla="*/ 2381 w 334814"/>
              <a:gd name="connsiteY198" fmla="*/ 431767 h 838993"/>
              <a:gd name="connsiteX199" fmla="*/ 0 w 334814"/>
              <a:gd name="connsiteY199" fmla="*/ 419761 h 838993"/>
              <a:gd name="connsiteX200" fmla="*/ 2381 w 334814"/>
              <a:gd name="connsiteY200" fmla="*/ 407756 h 838993"/>
              <a:gd name="connsiteX201" fmla="*/ 9194 w 334814"/>
              <a:gd name="connsiteY201" fmla="*/ 397602 h 838993"/>
              <a:gd name="connsiteX202" fmla="*/ 19381 w 334814"/>
              <a:gd name="connsiteY202" fmla="*/ 390789 h 838993"/>
              <a:gd name="connsiteX203" fmla="*/ 31386 w 334814"/>
              <a:gd name="connsiteY203" fmla="*/ 388408 h 838993"/>
              <a:gd name="connsiteX204" fmla="*/ 164406 w 334814"/>
              <a:gd name="connsiteY204" fmla="*/ 259358 h 838993"/>
              <a:gd name="connsiteX205" fmla="*/ 176576 w 334814"/>
              <a:gd name="connsiteY205" fmla="*/ 260548 h 838993"/>
              <a:gd name="connsiteX206" fmla="*/ 187391 w 334814"/>
              <a:gd name="connsiteY206" fmla="*/ 266303 h 838993"/>
              <a:gd name="connsiteX207" fmla="*/ 195163 w 334814"/>
              <a:gd name="connsiteY207" fmla="*/ 275762 h 838993"/>
              <a:gd name="connsiteX208" fmla="*/ 198702 w 334814"/>
              <a:gd name="connsiteY208" fmla="*/ 287470 h 838993"/>
              <a:gd name="connsiteX209" fmla="*/ 197512 w 334814"/>
              <a:gd name="connsiteY209" fmla="*/ 299640 h 838993"/>
              <a:gd name="connsiteX210" fmla="*/ 191757 w 334814"/>
              <a:gd name="connsiteY210" fmla="*/ 310455 h 838993"/>
              <a:gd name="connsiteX211" fmla="*/ 182298 w 334814"/>
              <a:gd name="connsiteY211" fmla="*/ 318227 h 838993"/>
              <a:gd name="connsiteX212" fmla="*/ 170590 w 334814"/>
              <a:gd name="connsiteY212" fmla="*/ 321766 h 838993"/>
              <a:gd name="connsiteX213" fmla="*/ 158419 w 334814"/>
              <a:gd name="connsiteY213" fmla="*/ 320576 h 838993"/>
              <a:gd name="connsiteX214" fmla="*/ 147605 w 334814"/>
              <a:gd name="connsiteY214" fmla="*/ 314821 h 838993"/>
              <a:gd name="connsiteX215" fmla="*/ 139832 w 334814"/>
              <a:gd name="connsiteY215" fmla="*/ 305362 h 838993"/>
              <a:gd name="connsiteX216" fmla="*/ 136294 w 334814"/>
              <a:gd name="connsiteY216" fmla="*/ 293654 h 838993"/>
              <a:gd name="connsiteX217" fmla="*/ 137484 w 334814"/>
              <a:gd name="connsiteY217" fmla="*/ 281483 h 838993"/>
              <a:gd name="connsiteX218" fmla="*/ 143239 w 334814"/>
              <a:gd name="connsiteY218" fmla="*/ 270669 h 838993"/>
              <a:gd name="connsiteX219" fmla="*/ 152698 w 334814"/>
              <a:gd name="connsiteY219" fmla="*/ 262896 h 838993"/>
              <a:gd name="connsiteX220" fmla="*/ 164406 w 334814"/>
              <a:gd name="connsiteY220" fmla="*/ 259358 h 838993"/>
              <a:gd name="connsiteX221" fmla="*/ 305660 w 334814"/>
              <a:gd name="connsiteY221" fmla="*/ 258994 h 838993"/>
              <a:gd name="connsiteX222" fmla="*/ 317467 w 334814"/>
              <a:gd name="connsiteY222" fmla="*/ 262235 h 838993"/>
              <a:gd name="connsiteX223" fmla="*/ 327157 w 334814"/>
              <a:gd name="connsiteY223" fmla="*/ 269742 h 838993"/>
              <a:gd name="connsiteX224" fmla="*/ 333209 w 334814"/>
              <a:gd name="connsiteY224" fmla="*/ 280359 h 838993"/>
              <a:gd name="connsiteX225" fmla="*/ 334731 w 334814"/>
              <a:gd name="connsiteY225" fmla="*/ 292530 h 838993"/>
              <a:gd name="connsiteX226" fmla="*/ 331523 w 334814"/>
              <a:gd name="connsiteY226" fmla="*/ 304337 h 838993"/>
              <a:gd name="connsiteX227" fmla="*/ 324015 w 334814"/>
              <a:gd name="connsiteY227" fmla="*/ 313994 h 838993"/>
              <a:gd name="connsiteX228" fmla="*/ 313366 w 334814"/>
              <a:gd name="connsiteY228" fmla="*/ 320046 h 838993"/>
              <a:gd name="connsiteX229" fmla="*/ 301228 w 334814"/>
              <a:gd name="connsiteY229" fmla="*/ 321568 h 838993"/>
              <a:gd name="connsiteX230" fmla="*/ 289421 w 334814"/>
              <a:gd name="connsiteY230" fmla="*/ 318360 h 838993"/>
              <a:gd name="connsiteX231" fmla="*/ 279764 w 334814"/>
              <a:gd name="connsiteY231" fmla="*/ 310852 h 838993"/>
              <a:gd name="connsiteX232" fmla="*/ 273678 w 334814"/>
              <a:gd name="connsiteY232" fmla="*/ 300203 h 838993"/>
              <a:gd name="connsiteX233" fmla="*/ 272157 w 334814"/>
              <a:gd name="connsiteY233" fmla="*/ 288065 h 838993"/>
              <a:gd name="connsiteX234" fmla="*/ 275398 w 334814"/>
              <a:gd name="connsiteY234" fmla="*/ 276258 h 838993"/>
              <a:gd name="connsiteX235" fmla="*/ 282905 w 334814"/>
              <a:gd name="connsiteY235" fmla="*/ 266601 h 838993"/>
              <a:gd name="connsiteX236" fmla="*/ 293522 w 334814"/>
              <a:gd name="connsiteY236" fmla="*/ 260515 h 838993"/>
              <a:gd name="connsiteX237" fmla="*/ 305660 w 334814"/>
              <a:gd name="connsiteY237" fmla="*/ 258994 h 838993"/>
              <a:gd name="connsiteX238" fmla="*/ 33602 w 334814"/>
              <a:gd name="connsiteY238" fmla="*/ 258994 h 838993"/>
              <a:gd name="connsiteX239" fmla="*/ 45409 w 334814"/>
              <a:gd name="connsiteY239" fmla="*/ 262235 h 838993"/>
              <a:gd name="connsiteX240" fmla="*/ 55100 w 334814"/>
              <a:gd name="connsiteY240" fmla="*/ 269742 h 838993"/>
              <a:gd name="connsiteX241" fmla="*/ 61152 w 334814"/>
              <a:gd name="connsiteY241" fmla="*/ 280359 h 838993"/>
              <a:gd name="connsiteX242" fmla="*/ 62673 w 334814"/>
              <a:gd name="connsiteY242" fmla="*/ 292530 h 838993"/>
              <a:gd name="connsiteX243" fmla="*/ 59432 w 334814"/>
              <a:gd name="connsiteY243" fmla="*/ 304337 h 838993"/>
              <a:gd name="connsiteX244" fmla="*/ 51925 w 334814"/>
              <a:gd name="connsiteY244" fmla="*/ 313994 h 838993"/>
              <a:gd name="connsiteX245" fmla="*/ 41308 w 334814"/>
              <a:gd name="connsiteY245" fmla="*/ 320046 h 838993"/>
              <a:gd name="connsiteX246" fmla="*/ 29171 w 334814"/>
              <a:gd name="connsiteY246" fmla="*/ 321601 h 838993"/>
              <a:gd name="connsiteX247" fmla="*/ 17364 w 334814"/>
              <a:gd name="connsiteY247" fmla="*/ 318359 h 838993"/>
              <a:gd name="connsiteX248" fmla="*/ 7673 w 334814"/>
              <a:gd name="connsiteY248" fmla="*/ 310852 h 838993"/>
              <a:gd name="connsiteX249" fmla="*/ 1621 w 334814"/>
              <a:gd name="connsiteY249" fmla="*/ 300202 h 838993"/>
              <a:gd name="connsiteX250" fmla="*/ 99 w 334814"/>
              <a:gd name="connsiteY250" fmla="*/ 288065 h 838993"/>
              <a:gd name="connsiteX251" fmla="*/ 3341 w 334814"/>
              <a:gd name="connsiteY251" fmla="*/ 276258 h 838993"/>
              <a:gd name="connsiteX252" fmla="*/ 10815 w 334814"/>
              <a:gd name="connsiteY252" fmla="*/ 266600 h 838993"/>
              <a:gd name="connsiteX253" fmla="*/ 21465 w 334814"/>
              <a:gd name="connsiteY253" fmla="*/ 260548 h 838993"/>
              <a:gd name="connsiteX254" fmla="*/ 33602 w 334814"/>
              <a:gd name="connsiteY254" fmla="*/ 258994 h 838993"/>
              <a:gd name="connsiteX255" fmla="*/ 303444 w 334814"/>
              <a:gd name="connsiteY255" fmla="*/ 129447 h 838993"/>
              <a:gd name="connsiteX256" fmla="*/ 334797 w 334814"/>
              <a:gd name="connsiteY256" fmla="*/ 160833 h 838993"/>
              <a:gd name="connsiteX257" fmla="*/ 303444 w 334814"/>
              <a:gd name="connsiteY257" fmla="*/ 192186 h 838993"/>
              <a:gd name="connsiteX258" fmla="*/ 272058 w 334814"/>
              <a:gd name="connsiteY258" fmla="*/ 160833 h 838993"/>
              <a:gd name="connsiteX259" fmla="*/ 303444 w 334814"/>
              <a:gd name="connsiteY259" fmla="*/ 129447 h 838993"/>
              <a:gd name="connsiteX260" fmla="*/ 167680 w 334814"/>
              <a:gd name="connsiteY260" fmla="*/ 129447 h 838993"/>
              <a:gd name="connsiteX261" fmla="*/ 199066 w 334814"/>
              <a:gd name="connsiteY261" fmla="*/ 160833 h 838993"/>
              <a:gd name="connsiteX262" fmla="*/ 167680 w 334814"/>
              <a:gd name="connsiteY262" fmla="*/ 192186 h 838993"/>
              <a:gd name="connsiteX263" fmla="*/ 136327 w 334814"/>
              <a:gd name="connsiteY263" fmla="*/ 160833 h 838993"/>
              <a:gd name="connsiteX264" fmla="*/ 167680 w 334814"/>
              <a:gd name="connsiteY264" fmla="*/ 129447 h 838993"/>
              <a:gd name="connsiteX265" fmla="*/ 31386 w 334814"/>
              <a:gd name="connsiteY265" fmla="*/ 129447 h 838993"/>
              <a:gd name="connsiteX266" fmla="*/ 62739 w 334814"/>
              <a:gd name="connsiteY266" fmla="*/ 160833 h 838993"/>
              <a:gd name="connsiteX267" fmla="*/ 31386 w 334814"/>
              <a:gd name="connsiteY267" fmla="*/ 192186 h 838993"/>
              <a:gd name="connsiteX268" fmla="*/ 0 w 334814"/>
              <a:gd name="connsiteY268" fmla="*/ 160833 h 838993"/>
              <a:gd name="connsiteX269" fmla="*/ 31386 w 334814"/>
              <a:gd name="connsiteY269" fmla="*/ 129447 h 838993"/>
              <a:gd name="connsiteX270" fmla="*/ 303444 w 334814"/>
              <a:gd name="connsiteY270" fmla="*/ 0 h 838993"/>
              <a:gd name="connsiteX271" fmla="*/ 334797 w 334814"/>
              <a:gd name="connsiteY271" fmla="*/ 31353 h 838993"/>
              <a:gd name="connsiteX272" fmla="*/ 303444 w 334814"/>
              <a:gd name="connsiteY272" fmla="*/ 62739 h 838993"/>
              <a:gd name="connsiteX273" fmla="*/ 272058 w 334814"/>
              <a:gd name="connsiteY273" fmla="*/ 31353 h 838993"/>
              <a:gd name="connsiteX274" fmla="*/ 303444 w 334814"/>
              <a:gd name="connsiteY274" fmla="*/ 0 h 838993"/>
              <a:gd name="connsiteX275" fmla="*/ 167680 w 334814"/>
              <a:gd name="connsiteY275" fmla="*/ 0 h 838993"/>
              <a:gd name="connsiteX276" fmla="*/ 199066 w 334814"/>
              <a:gd name="connsiteY276" fmla="*/ 31353 h 838993"/>
              <a:gd name="connsiteX277" fmla="*/ 167680 w 334814"/>
              <a:gd name="connsiteY277" fmla="*/ 62739 h 838993"/>
              <a:gd name="connsiteX278" fmla="*/ 136327 w 334814"/>
              <a:gd name="connsiteY278" fmla="*/ 31353 h 838993"/>
              <a:gd name="connsiteX279" fmla="*/ 167680 w 334814"/>
              <a:gd name="connsiteY279" fmla="*/ 0 h 838993"/>
              <a:gd name="connsiteX280" fmla="*/ 31386 w 334814"/>
              <a:gd name="connsiteY280" fmla="*/ 0 h 838993"/>
              <a:gd name="connsiteX281" fmla="*/ 62739 w 334814"/>
              <a:gd name="connsiteY281" fmla="*/ 31353 h 838993"/>
              <a:gd name="connsiteX282" fmla="*/ 31386 w 334814"/>
              <a:gd name="connsiteY282" fmla="*/ 62739 h 838993"/>
              <a:gd name="connsiteX283" fmla="*/ 0 w 334814"/>
              <a:gd name="connsiteY283" fmla="*/ 31353 h 838993"/>
              <a:gd name="connsiteX284" fmla="*/ 31386 w 334814"/>
              <a:gd name="connsiteY284" fmla="*/ 0 h 838993"/>
            </a:gdLst>
            <a:rect l="l" t="t" r="r" b="b"/>
            <a:pathLst>
              <a:path w="334814" h="838993">
                <a:moveTo>
                  <a:pt x="303444" y="776254"/>
                </a:moveTo>
                <a:cubicBezTo>
                  <a:pt x="307578" y="776254"/>
                  <a:pt x="311580" y="777048"/>
                  <a:pt x="315450" y="778635"/>
                </a:cubicBezTo>
                <a:cubicBezTo>
                  <a:pt x="319286" y="780223"/>
                  <a:pt x="322660" y="782505"/>
                  <a:pt x="325603" y="785448"/>
                </a:cubicBezTo>
                <a:cubicBezTo>
                  <a:pt x="328547" y="788392"/>
                  <a:pt x="330829" y="791765"/>
                  <a:pt x="332416" y="795602"/>
                </a:cubicBezTo>
                <a:cubicBezTo>
                  <a:pt x="334004" y="799471"/>
                  <a:pt x="334797" y="803473"/>
                  <a:pt x="334797" y="807607"/>
                </a:cubicBezTo>
                <a:cubicBezTo>
                  <a:pt x="334797" y="811774"/>
                  <a:pt x="334004" y="815776"/>
                  <a:pt x="332416" y="819613"/>
                </a:cubicBezTo>
                <a:cubicBezTo>
                  <a:pt x="330829" y="823449"/>
                  <a:pt x="328547" y="826856"/>
                  <a:pt x="325603" y="829799"/>
                </a:cubicBezTo>
                <a:cubicBezTo>
                  <a:pt x="322660" y="832743"/>
                  <a:pt x="319286" y="834992"/>
                  <a:pt x="315450" y="836612"/>
                </a:cubicBezTo>
                <a:cubicBezTo>
                  <a:pt x="311580" y="838200"/>
                  <a:pt x="307578" y="838993"/>
                  <a:pt x="303444" y="838993"/>
                </a:cubicBezTo>
                <a:cubicBezTo>
                  <a:pt x="299277" y="838993"/>
                  <a:pt x="295275" y="838200"/>
                  <a:pt x="291439" y="836612"/>
                </a:cubicBezTo>
                <a:cubicBezTo>
                  <a:pt x="287569" y="834992"/>
                  <a:pt x="284196" y="832743"/>
                  <a:pt x="281252" y="829799"/>
                </a:cubicBezTo>
                <a:cubicBezTo>
                  <a:pt x="278309" y="826856"/>
                  <a:pt x="276027" y="823449"/>
                  <a:pt x="274439" y="819613"/>
                </a:cubicBezTo>
                <a:cubicBezTo>
                  <a:pt x="272852" y="815776"/>
                  <a:pt x="272058" y="811774"/>
                  <a:pt x="272058" y="807607"/>
                </a:cubicBezTo>
                <a:cubicBezTo>
                  <a:pt x="272058" y="803473"/>
                  <a:pt x="272852" y="799471"/>
                  <a:pt x="274439" y="795602"/>
                </a:cubicBezTo>
                <a:cubicBezTo>
                  <a:pt x="276027" y="791765"/>
                  <a:pt x="278309" y="788392"/>
                  <a:pt x="281252" y="785448"/>
                </a:cubicBezTo>
                <a:cubicBezTo>
                  <a:pt x="284196" y="782505"/>
                  <a:pt x="287569" y="780223"/>
                  <a:pt x="291439" y="778635"/>
                </a:cubicBezTo>
                <a:cubicBezTo>
                  <a:pt x="295275" y="777048"/>
                  <a:pt x="299277" y="776254"/>
                  <a:pt x="303444" y="776254"/>
                </a:cubicBezTo>
                <a:close/>
                <a:moveTo>
                  <a:pt x="167680" y="776254"/>
                </a:moveTo>
                <a:cubicBezTo>
                  <a:pt x="171847" y="776254"/>
                  <a:pt x="175849" y="777048"/>
                  <a:pt x="179686" y="778635"/>
                </a:cubicBezTo>
                <a:cubicBezTo>
                  <a:pt x="183522" y="780223"/>
                  <a:pt x="186929" y="782505"/>
                  <a:pt x="189872" y="785448"/>
                </a:cubicBezTo>
                <a:cubicBezTo>
                  <a:pt x="192816" y="788392"/>
                  <a:pt x="195065" y="791765"/>
                  <a:pt x="196652" y="795602"/>
                </a:cubicBezTo>
                <a:cubicBezTo>
                  <a:pt x="198273" y="799471"/>
                  <a:pt x="199066" y="803473"/>
                  <a:pt x="199066" y="807607"/>
                </a:cubicBezTo>
                <a:cubicBezTo>
                  <a:pt x="199066" y="811774"/>
                  <a:pt x="198273" y="815776"/>
                  <a:pt x="196652" y="819613"/>
                </a:cubicBezTo>
                <a:cubicBezTo>
                  <a:pt x="195065" y="823449"/>
                  <a:pt x="192816" y="826856"/>
                  <a:pt x="189872" y="829799"/>
                </a:cubicBezTo>
                <a:cubicBezTo>
                  <a:pt x="186929" y="832743"/>
                  <a:pt x="183522" y="834992"/>
                  <a:pt x="179686" y="836612"/>
                </a:cubicBezTo>
                <a:cubicBezTo>
                  <a:pt x="175849" y="838200"/>
                  <a:pt x="171847" y="838993"/>
                  <a:pt x="167680" y="838993"/>
                </a:cubicBezTo>
                <a:cubicBezTo>
                  <a:pt x="163513" y="838993"/>
                  <a:pt x="159511" y="838200"/>
                  <a:pt x="155675" y="836612"/>
                </a:cubicBezTo>
                <a:cubicBezTo>
                  <a:pt x="151838" y="834992"/>
                  <a:pt x="148432" y="832743"/>
                  <a:pt x="145521" y="829799"/>
                </a:cubicBezTo>
                <a:cubicBezTo>
                  <a:pt x="142578" y="826856"/>
                  <a:pt x="140296" y="823449"/>
                  <a:pt x="138708" y="819613"/>
                </a:cubicBezTo>
                <a:cubicBezTo>
                  <a:pt x="137121" y="815776"/>
                  <a:pt x="136327" y="811774"/>
                  <a:pt x="136327" y="807607"/>
                </a:cubicBezTo>
                <a:cubicBezTo>
                  <a:pt x="136327" y="803473"/>
                  <a:pt x="137121" y="799471"/>
                  <a:pt x="138708" y="795602"/>
                </a:cubicBezTo>
                <a:cubicBezTo>
                  <a:pt x="140296" y="791765"/>
                  <a:pt x="142578" y="788392"/>
                  <a:pt x="145521" y="785448"/>
                </a:cubicBezTo>
                <a:cubicBezTo>
                  <a:pt x="148432" y="782505"/>
                  <a:pt x="151838" y="780223"/>
                  <a:pt x="155675" y="778635"/>
                </a:cubicBezTo>
                <a:cubicBezTo>
                  <a:pt x="159511" y="777048"/>
                  <a:pt x="163513" y="776254"/>
                  <a:pt x="167680" y="776254"/>
                </a:cubicBezTo>
                <a:close/>
                <a:moveTo>
                  <a:pt x="31386" y="776254"/>
                </a:moveTo>
                <a:cubicBezTo>
                  <a:pt x="35520" y="776254"/>
                  <a:pt x="39522" y="777048"/>
                  <a:pt x="43392" y="778635"/>
                </a:cubicBezTo>
                <a:cubicBezTo>
                  <a:pt x="47228" y="780223"/>
                  <a:pt x="50602" y="782505"/>
                  <a:pt x="53545" y="785448"/>
                </a:cubicBezTo>
                <a:cubicBezTo>
                  <a:pt x="56489" y="788392"/>
                  <a:pt x="58771" y="791765"/>
                  <a:pt x="60358" y="795602"/>
                </a:cubicBezTo>
                <a:cubicBezTo>
                  <a:pt x="61946" y="799471"/>
                  <a:pt x="62739" y="803473"/>
                  <a:pt x="62739" y="807607"/>
                </a:cubicBezTo>
                <a:cubicBezTo>
                  <a:pt x="62739" y="811774"/>
                  <a:pt x="61946" y="815776"/>
                  <a:pt x="60358" y="819613"/>
                </a:cubicBezTo>
                <a:cubicBezTo>
                  <a:pt x="58771" y="823449"/>
                  <a:pt x="56489" y="826856"/>
                  <a:pt x="53545" y="829799"/>
                </a:cubicBezTo>
                <a:cubicBezTo>
                  <a:pt x="50602" y="832743"/>
                  <a:pt x="47228" y="834992"/>
                  <a:pt x="43392" y="836612"/>
                </a:cubicBezTo>
                <a:cubicBezTo>
                  <a:pt x="39522" y="838200"/>
                  <a:pt x="35520" y="838993"/>
                  <a:pt x="31386" y="838993"/>
                </a:cubicBezTo>
                <a:cubicBezTo>
                  <a:pt x="27219" y="838993"/>
                  <a:pt x="23217" y="838200"/>
                  <a:pt x="19381" y="836612"/>
                </a:cubicBezTo>
                <a:cubicBezTo>
                  <a:pt x="15511" y="834992"/>
                  <a:pt x="12138" y="832743"/>
                  <a:pt x="9194" y="829799"/>
                </a:cubicBezTo>
                <a:cubicBezTo>
                  <a:pt x="6251" y="826856"/>
                  <a:pt x="3969" y="823449"/>
                  <a:pt x="2381" y="819613"/>
                </a:cubicBezTo>
                <a:cubicBezTo>
                  <a:pt x="794" y="815776"/>
                  <a:pt x="0" y="811774"/>
                  <a:pt x="0" y="807607"/>
                </a:cubicBezTo>
                <a:cubicBezTo>
                  <a:pt x="0" y="803473"/>
                  <a:pt x="794" y="799471"/>
                  <a:pt x="2381" y="795602"/>
                </a:cubicBezTo>
                <a:cubicBezTo>
                  <a:pt x="3969" y="791765"/>
                  <a:pt x="6251" y="788392"/>
                  <a:pt x="9194" y="785448"/>
                </a:cubicBezTo>
                <a:cubicBezTo>
                  <a:pt x="12138" y="782505"/>
                  <a:pt x="15511" y="780223"/>
                  <a:pt x="19381" y="778635"/>
                </a:cubicBezTo>
                <a:cubicBezTo>
                  <a:pt x="23217" y="777048"/>
                  <a:pt x="27219" y="776254"/>
                  <a:pt x="31386" y="776254"/>
                </a:cubicBezTo>
                <a:close/>
                <a:moveTo>
                  <a:pt x="303444" y="646774"/>
                </a:moveTo>
                <a:cubicBezTo>
                  <a:pt x="307578" y="646774"/>
                  <a:pt x="311580" y="647568"/>
                  <a:pt x="315450" y="649155"/>
                </a:cubicBezTo>
                <a:cubicBezTo>
                  <a:pt x="319286" y="650743"/>
                  <a:pt x="322660" y="653025"/>
                  <a:pt x="325603" y="655968"/>
                </a:cubicBezTo>
                <a:cubicBezTo>
                  <a:pt x="328547" y="658912"/>
                  <a:pt x="330829" y="662285"/>
                  <a:pt x="332416" y="666155"/>
                </a:cubicBezTo>
                <a:cubicBezTo>
                  <a:pt x="334004" y="669991"/>
                  <a:pt x="334797" y="673993"/>
                  <a:pt x="334797" y="678160"/>
                </a:cubicBezTo>
                <a:cubicBezTo>
                  <a:pt x="334797" y="682294"/>
                  <a:pt x="334004" y="686296"/>
                  <a:pt x="332416" y="690166"/>
                </a:cubicBezTo>
                <a:cubicBezTo>
                  <a:pt x="330829" y="694002"/>
                  <a:pt x="328547" y="697376"/>
                  <a:pt x="325603" y="700319"/>
                </a:cubicBezTo>
                <a:cubicBezTo>
                  <a:pt x="322660" y="703263"/>
                  <a:pt x="319286" y="705545"/>
                  <a:pt x="315450" y="707132"/>
                </a:cubicBezTo>
                <a:cubicBezTo>
                  <a:pt x="311580" y="708720"/>
                  <a:pt x="307578" y="709513"/>
                  <a:pt x="303444" y="709513"/>
                </a:cubicBezTo>
                <a:cubicBezTo>
                  <a:pt x="299277" y="709513"/>
                  <a:pt x="295275" y="708720"/>
                  <a:pt x="291439" y="707132"/>
                </a:cubicBezTo>
                <a:cubicBezTo>
                  <a:pt x="287569" y="705545"/>
                  <a:pt x="284196" y="703263"/>
                  <a:pt x="281252" y="700319"/>
                </a:cubicBezTo>
                <a:cubicBezTo>
                  <a:pt x="278309" y="697376"/>
                  <a:pt x="276027" y="694002"/>
                  <a:pt x="274439" y="690166"/>
                </a:cubicBezTo>
                <a:cubicBezTo>
                  <a:pt x="272852" y="686296"/>
                  <a:pt x="272058" y="682294"/>
                  <a:pt x="272058" y="678160"/>
                </a:cubicBezTo>
                <a:cubicBezTo>
                  <a:pt x="272058" y="673993"/>
                  <a:pt x="272852" y="669991"/>
                  <a:pt x="274439" y="666155"/>
                </a:cubicBezTo>
                <a:cubicBezTo>
                  <a:pt x="276027" y="662285"/>
                  <a:pt x="278309" y="658912"/>
                  <a:pt x="281252" y="655968"/>
                </a:cubicBezTo>
                <a:cubicBezTo>
                  <a:pt x="284196" y="653025"/>
                  <a:pt x="287569" y="650743"/>
                  <a:pt x="291439" y="649155"/>
                </a:cubicBezTo>
                <a:cubicBezTo>
                  <a:pt x="295275" y="647568"/>
                  <a:pt x="299277" y="646774"/>
                  <a:pt x="303444" y="646774"/>
                </a:cubicBezTo>
                <a:close/>
                <a:moveTo>
                  <a:pt x="167680" y="646774"/>
                </a:moveTo>
                <a:cubicBezTo>
                  <a:pt x="171847" y="646774"/>
                  <a:pt x="175849" y="647568"/>
                  <a:pt x="179686" y="649155"/>
                </a:cubicBezTo>
                <a:cubicBezTo>
                  <a:pt x="183522" y="650743"/>
                  <a:pt x="186929" y="653025"/>
                  <a:pt x="189872" y="655968"/>
                </a:cubicBezTo>
                <a:cubicBezTo>
                  <a:pt x="192816" y="658912"/>
                  <a:pt x="195065" y="662285"/>
                  <a:pt x="196652" y="666155"/>
                </a:cubicBezTo>
                <a:cubicBezTo>
                  <a:pt x="198273" y="669991"/>
                  <a:pt x="199066" y="673993"/>
                  <a:pt x="199066" y="678160"/>
                </a:cubicBezTo>
                <a:cubicBezTo>
                  <a:pt x="199066" y="682294"/>
                  <a:pt x="198273" y="686296"/>
                  <a:pt x="196652" y="690166"/>
                </a:cubicBezTo>
                <a:cubicBezTo>
                  <a:pt x="195065" y="694002"/>
                  <a:pt x="192816" y="697376"/>
                  <a:pt x="189872" y="700319"/>
                </a:cubicBezTo>
                <a:cubicBezTo>
                  <a:pt x="186929" y="703263"/>
                  <a:pt x="183522" y="705545"/>
                  <a:pt x="179686" y="707132"/>
                </a:cubicBezTo>
                <a:cubicBezTo>
                  <a:pt x="175849" y="708720"/>
                  <a:pt x="171847" y="709513"/>
                  <a:pt x="167680" y="709513"/>
                </a:cubicBezTo>
                <a:cubicBezTo>
                  <a:pt x="163513" y="709513"/>
                  <a:pt x="159511" y="708720"/>
                  <a:pt x="155675" y="707132"/>
                </a:cubicBezTo>
                <a:cubicBezTo>
                  <a:pt x="151838" y="705545"/>
                  <a:pt x="148432" y="703263"/>
                  <a:pt x="145521" y="700319"/>
                </a:cubicBezTo>
                <a:cubicBezTo>
                  <a:pt x="142578" y="697376"/>
                  <a:pt x="140296" y="694002"/>
                  <a:pt x="138708" y="690166"/>
                </a:cubicBezTo>
                <a:cubicBezTo>
                  <a:pt x="137121" y="686296"/>
                  <a:pt x="136327" y="682294"/>
                  <a:pt x="136327" y="678160"/>
                </a:cubicBezTo>
                <a:cubicBezTo>
                  <a:pt x="136327" y="673993"/>
                  <a:pt x="137121" y="669991"/>
                  <a:pt x="138708" y="666155"/>
                </a:cubicBezTo>
                <a:cubicBezTo>
                  <a:pt x="140296" y="662285"/>
                  <a:pt x="142578" y="658912"/>
                  <a:pt x="145521" y="655968"/>
                </a:cubicBezTo>
                <a:cubicBezTo>
                  <a:pt x="148432" y="653025"/>
                  <a:pt x="151838" y="650743"/>
                  <a:pt x="155675" y="649155"/>
                </a:cubicBezTo>
                <a:cubicBezTo>
                  <a:pt x="159511" y="647568"/>
                  <a:pt x="163513" y="646774"/>
                  <a:pt x="167680" y="646774"/>
                </a:cubicBezTo>
                <a:close/>
                <a:moveTo>
                  <a:pt x="31386" y="646774"/>
                </a:moveTo>
                <a:cubicBezTo>
                  <a:pt x="35520" y="646774"/>
                  <a:pt x="39522" y="647568"/>
                  <a:pt x="43392" y="649155"/>
                </a:cubicBezTo>
                <a:cubicBezTo>
                  <a:pt x="47228" y="650743"/>
                  <a:pt x="50602" y="653025"/>
                  <a:pt x="53545" y="655968"/>
                </a:cubicBezTo>
                <a:cubicBezTo>
                  <a:pt x="56489" y="658912"/>
                  <a:pt x="58771" y="662285"/>
                  <a:pt x="60358" y="666155"/>
                </a:cubicBezTo>
                <a:cubicBezTo>
                  <a:pt x="61946" y="669991"/>
                  <a:pt x="62739" y="673993"/>
                  <a:pt x="62739" y="678160"/>
                </a:cubicBezTo>
                <a:cubicBezTo>
                  <a:pt x="62739" y="682294"/>
                  <a:pt x="61946" y="686296"/>
                  <a:pt x="60358" y="690166"/>
                </a:cubicBezTo>
                <a:cubicBezTo>
                  <a:pt x="58771" y="694002"/>
                  <a:pt x="56489" y="697376"/>
                  <a:pt x="53545" y="700319"/>
                </a:cubicBezTo>
                <a:cubicBezTo>
                  <a:pt x="50602" y="703263"/>
                  <a:pt x="47228" y="705545"/>
                  <a:pt x="43392" y="707132"/>
                </a:cubicBezTo>
                <a:cubicBezTo>
                  <a:pt x="39522" y="708720"/>
                  <a:pt x="35520" y="709513"/>
                  <a:pt x="31386" y="709513"/>
                </a:cubicBezTo>
                <a:cubicBezTo>
                  <a:pt x="27219" y="709513"/>
                  <a:pt x="23217" y="708720"/>
                  <a:pt x="19381" y="707132"/>
                </a:cubicBezTo>
                <a:cubicBezTo>
                  <a:pt x="15511" y="705545"/>
                  <a:pt x="12138" y="703263"/>
                  <a:pt x="9194" y="700319"/>
                </a:cubicBezTo>
                <a:cubicBezTo>
                  <a:pt x="6251" y="697376"/>
                  <a:pt x="3969" y="694002"/>
                  <a:pt x="2381" y="690166"/>
                </a:cubicBezTo>
                <a:cubicBezTo>
                  <a:pt x="794" y="686296"/>
                  <a:pt x="0" y="682294"/>
                  <a:pt x="0" y="678160"/>
                </a:cubicBezTo>
                <a:cubicBezTo>
                  <a:pt x="0" y="673993"/>
                  <a:pt x="794" y="669991"/>
                  <a:pt x="2381" y="666155"/>
                </a:cubicBezTo>
                <a:cubicBezTo>
                  <a:pt x="3969" y="662285"/>
                  <a:pt x="6251" y="658912"/>
                  <a:pt x="9194" y="655968"/>
                </a:cubicBezTo>
                <a:cubicBezTo>
                  <a:pt x="12138" y="653025"/>
                  <a:pt x="15511" y="650743"/>
                  <a:pt x="19381" y="649155"/>
                </a:cubicBezTo>
                <a:cubicBezTo>
                  <a:pt x="23217" y="647568"/>
                  <a:pt x="27219" y="646774"/>
                  <a:pt x="31386" y="646774"/>
                </a:cubicBezTo>
                <a:close/>
                <a:moveTo>
                  <a:pt x="303444" y="517888"/>
                </a:moveTo>
                <a:cubicBezTo>
                  <a:pt x="307578" y="517888"/>
                  <a:pt x="311580" y="518682"/>
                  <a:pt x="315450" y="520269"/>
                </a:cubicBezTo>
                <a:cubicBezTo>
                  <a:pt x="319286" y="521857"/>
                  <a:pt x="322660" y="524106"/>
                  <a:pt x="325603" y="527049"/>
                </a:cubicBezTo>
                <a:cubicBezTo>
                  <a:pt x="328547" y="529993"/>
                  <a:pt x="330829" y="533399"/>
                  <a:pt x="332416" y="537236"/>
                </a:cubicBezTo>
                <a:cubicBezTo>
                  <a:pt x="334004" y="541072"/>
                  <a:pt x="334797" y="545074"/>
                  <a:pt x="334797" y="549241"/>
                </a:cubicBezTo>
                <a:cubicBezTo>
                  <a:pt x="334797" y="553408"/>
                  <a:pt x="334004" y="557410"/>
                  <a:pt x="332416" y="561247"/>
                </a:cubicBezTo>
                <a:cubicBezTo>
                  <a:pt x="330829" y="565083"/>
                  <a:pt x="328547" y="568490"/>
                  <a:pt x="325603" y="571433"/>
                </a:cubicBezTo>
                <a:cubicBezTo>
                  <a:pt x="322660" y="574377"/>
                  <a:pt x="319286" y="576626"/>
                  <a:pt x="315450" y="578213"/>
                </a:cubicBezTo>
                <a:cubicBezTo>
                  <a:pt x="311580" y="579834"/>
                  <a:pt x="307578" y="580627"/>
                  <a:pt x="303444" y="580627"/>
                </a:cubicBezTo>
                <a:cubicBezTo>
                  <a:pt x="299277" y="580627"/>
                  <a:pt x="295275" y="579834"/>
                  <a:pt x="291439" y="578213"/>
                </a:cubicBezTo>
                <a:cubicBezTo>
                  <a:pt x="287569" y="576626"/>
                  <a:pt x="284196" y="574377"/>
                  <a:pt x="281252" y="571433"/>
                </a:cubicBezTo>
                <a:cubicBezTo>
                  <a:pt x="278309" y="568490"/>
                  <a:pt x="276027" y="565083"/>
                  <a:pt x="274439" y="561247"/>
                </a:cubicBezTo>
                <a:cubicBezTo>
                  <a:pt x="272852" y="557410"/>
                  <a:pt x="272058" y="553408"/>
                  <a:pt x="272058" y="549241"/>
                </a:cubicBezTo>
                <a:cubicBezTo>
                  <a:pt x="272058" y="545074"/>
                  <a:pt x="272852" y="541072"/>
                  <a:pt x="274439" y="537236"/>
                </a:cubicBezTo>
                <a:cubicBezTo>
                  <a:pt x="276027" y="533399"/>
                  <a:pt x="278309" y="529993"/>
                  <a:pt x="281252" y="527049"/>
                </a:cubicBezTo>
                <a:cubicBezTo>
                  <a:pt x="284196" y="524106"/>
                  <a:pt x="287569" y="521857"/>
                  <a:pt x="291439" y="520269"/>
                </a:cubicBezTo>
                <a:cubicBezTo>
                  <a:pt x="295275" y="518682"/>
                  <a:pt x="299277" y="517888"/>
                  <a:pt x="303444" y="517888"/>
                </a:cubicBezTo>
                <a:close/>
                <a:moveTo>
                  <a:pt x="167680" y="517888"/>
                </a:moveTo>
                <a:cubicBezTo>
                  <a:pt x="171847" y="517888"/>
                  <a:pt x="175849" y="518682"/>
                  <a:pt x="179686" y="520269"/>
                </a:cubicBezTo>
                <a:cubicBezTo>
                  <a:pt x="183522" y="521857"/>
                  <a:pt x="186929" y="524106"/>
                  <a:pt x="189872" y="527049"/>
                </a:cubicBezTo>
                <a:cubicBezTo>
                  <a:pt x="192816" y="529993"/>
                  <a:pt x="195065" y="533399"/>
                  <a:pt x="196652" y="537236"/>
                </a:cubicBezTo>
                <a:cubicBezTo>
                  <a:pt x="198273" y="541072"/>
                  <a:pt x="199066" y="545074"/>
                  <a:pt x="199066" y="549241"/>
                </a:cubicBezTo>
                <a:cubicBezTo>
                  <a:pt x="199066" y="553408"/>
                  <a:pt x="198273" y="557410"/>
                  <a:pt x="196652" y="561247"/>
                </a:cubicBezTo>
                <a:cubicBezTo>
                  <a:pt x="195065" y="565083"/>
                  <a:pt x="192816" y="568490"/>
                  <a:pt x="189872" y="571433"/>
                </a:cubicBezTo>
                <a:cubicBezTo>
                  <a:pt x="186929" y="574377"/>
                  <a:pt x="183522" y="576626"/>
                  <a:pt x="179686" y="578213"/>
                </a:cubicBezTo>
                <a:cubicBezTo>
                  <a:pt x="175849" y="579834"/>
                  <a:pt x="171847" y="580627"/>
                  <a:pt x="167680" y="580627"/>
                </a:cubicBezTo>
                <a:cubicBezTo>
                  <a:pt x="163513" y="580627"/>
                  <a:pt x="159511" y="579834"/>
                  <a:pt x="155675" y="578213"/>
                </a:cubicBezTo>
                <a:cubicBezTo>
                  <a:pt x="151838" y="576626"/>
                  <a:pt x="148432" y="574377"/>
                  <a:pt x="145521" y="571433"/>
                </a:cubicBezTo>
                <a:cubicBezTo>
                  <a:pt x="142578" y="568490"/>
                  <a:pt x="140296" y="565083"/>
                  <a:pt x="138708" y="561247"/>
                </a:cubicBezTo>
                <a:cubicBezTo>
                  <a:pt x="137121" y="557410"/>
                  <a:pt x="136327" y="553408"/>
                  <a:pt x="136327" y="549241"/>
                </a:cubicBezTo>
                <a:cubicBezTo>
                  <a:pt x="136327" y="545074"/>
                  <a:pt x="137121" y="541072"/>
                  <a:pt x="138708" y="537236"/>
                </a:cubicBezTo>
                <a:cubicBezTo>
                  <a:pt x="140296" y="533399"/>
                  <a:pt x="142578" y="529993"/>
                  <a:pt x="145521" y="527049"/>
                </a:cubicBezTo>
                <a:cubicBezTo>
                  <a:pt x="148432" y="524106"/>
                  <a:pt x="151838" y="521857"/>
                  <a:pt x="155675" y="520269"/>
                </a:cubicBezTo>
                <a:cubicBezTo>
                  <a:pt x="159511" y="518682"/>
                  <a:pt x="163513" y="517888"/>
                  <a:pt x="167680" y="517888"/>
                </a:cubicBezTo>
                <a:close/>
                <a:moveTo>
                  <a:pt x="31386" y="517888"/>
                </a:moveTo>
                <a:cubicBezTo>
                  <a:pt x="35520" y="517888"/>
                  <a:pt x="39522" y="518682"/>
                  <a:pt x="43392" y="520269"/>
                </a:cubicBezTo>
                <a:cubicBezTo>
                  <a:pt x="47228" y="521857"/>
                  <a:pt x="50602" y="524106"/>
                  <a:pt x="53545" y="527049"/>
                </a:cubicBezTo>
                <a:cubicBezTo>
                  <a:pt x="56489" y="529993"/>
                  <a:pt x="58771" y="533399"/>
                  <a:pt x="60358" y="537236"/>
                </a:cubicBezTo>
                <a:cubicBezTo>
                  <a:pt x="61946" y="541072"/>
                  <a:pt x="62739" y="545074"/>
                  <a:pt x="62739" y="549241"/>
                </a:cubicBezTo>
                <a:cubicBezTo>
                  <a:pt x="62739" y="553408"/>
                  <a:pt x="61946" y="557410"/>
                  <a:pt x="60358" y="561247"/>
                </a:cubicBezTo>
                <a:cubicBezTo>
                  <a:pt x="58771" y="565083"/>
                  <a:pt x="56489" y="568490"/>
                  <a:pt x="53545" y="571433"/>
                </a:cubicBezTo>
                <a:cubicBezTo>
                  <a:pt x="50602" y="574377"/>
                  <a:pt x="47228" y="576626"/>
                  <a:pt x="43392" y="578213"/>
                </a:cubicBezTo>
                <a:cubicBezTo>
                  <a:pt x="39522" y="579834"/>
                  <a:pt x="35520" y="580627"/>
                  <a:pt x="31386" y="580627"/>
                </a:cubicBezTo>
                <a:cubicBezTo>
                  <a:pt x="27219" y="580627"/>
                  <a:pt x="23217" y="579834"/>
                  <a:pt x="19381" y="578213"/>
                </a:cubicBezTo>
                <a:cubicBezTo>
                  <a:pt x="15511" y="576626"/>
                  <a:pt x="12138" y="574377"/>
                  <a:pt x="9194" y="571433"/>
                </a:cubicBezTo>
                <a:cubicBezTo>
                  <a:pt x="6251" y="568490"/>
                  <a:pt x="3969" y="565083"/>
                  <a:pt x="2381" y="561247"/>
                </a:cubicBezTo>
                <a:cubicBezTo>
                  <a:pt x="794" y="557410"/>
                  <a:pt x="0" y="553408"/>
                  <a:pt x="0" y="549241"/>
                </a:cubicBezTo>
                <a:cubicBezTo>
                  <a:pt x="0" y="545074"/>
                  <a:pt x="794" y="541072"/>
                  <a:pt x="2381" y="537236"/>
                </a:cubicBezTo>
                <a:cubicBezTo>
                  <a:pt x="3969" y="533399"/>
                  <a:pt x="6251" y="529993"/>
                  <a:pt x="9194" y="527049"/>
                </a:cubicBezTo>
                <a:cubicBezTo>
                  <a:pt x="12138" y="524106"/>
                  <a:pt x="15511" y="521857"/>
                  <a:pt x="19381" y="520269"/>
                </a:cubicBezTo>
                <a:cubicBezTo>
                  <a:pt x="23217" y="518682"/>
                  <a:pt x="27219" y="517888"/>
                  <a:pt x="31386" y="517888"/>
                </a:cubicBezTo>
                <a:close/>
                <a:moveTo>
                  <a:pt x="303444" y="388408"/>
                </a:moveTo>
                <a:cubicBezTo>
                  <a:pt x="307578" y="388408"/>
                  <a:pt x="311580" y="389202"/>
                  <a:pt x="315450" y="390789"/>
                </a:cubicBezTo>
                <a:cubicBezTo>
                  <a:pt x="319286" y="392377"/>
                  <a:pt x="322660" y="394659"/>
                  <a:pt x="325603" y="397602"/>
                </a:cubicBezTo>
                <a:cubicBezTo>
                  <a:pt x="328547" y="400546"/>
                  <a:pt x="330829" y="403919"/>
                  <a:pt x="332416" y="407756"/>
                </a:cubicBezTo>
                <a:cubicBezTo>
                  <a:pt x="334004" y="411625"/>
                  <a:pt x="334797" y="415627"/>
                  <a:pt x="334797" y="419761"/>
                </a:cubicBezTo>
                <a:cubicBezTo>
                  <a:pt x="334797" y="423928"/>
                  <a:pt x="334004" y="427930"/>
                  <a:pt x="332416" y="431767"/>
                </a:cubicBezTo>
                <a:cubicBezTo>
                  <a:pt x="330829" y="435636"/>
                  <a:pt x="328547" y="439010"/>
                  <a:pt x="325603" y="441953"/>
                </a:cubicBezTo>
                <a:cubicBezTo>
                  <a:pt x="322660" y="444897"/>
                  <a:pt x="319286" y="447179"/>
                  <a:pt x="315450" y="448766"/>
                </a:cubicBezTo>
                <a:cubicBezTo>
                  <a:pt x="311580" y="450354"/>
                  <a:pt x="307578" y="451147"/>
                  <a:pt x="303444" y="451147"/>
                </a:cubicBezTo>
                <a:cubicBezTo>
                  <a:pt x="299277" y="451147"/>
                  <a:pt x="295275" y="450354"/>
                  <a:pt x="291439" y="448766"/>
                </a:cubicBezTo>
                <a:cubicBezTo>
                  <a:pt x="287569" y="447179"/>
                  <a:pt x="284196" y="444897"/>
                  <a:pt x="281252" y="441953"/>
                </a:cubicBezTo>
                <a:cubicBezTo>
                  <a:pt x="278309" y="439010"/>
                  <a:pt x="276027" y="435636"/>
                  <a:pt x="274439" y="431767"/>
                </a:cubicBezTo>
                <a:cubicBezTo>
                  <a:pt x="272852" y="427930"/>
                  <a:pt x="272058" y="423928"/>
                  <a:pt x="272058" y="419761"/>
                </a:cubicBezTo>
                <a:cubicBezTo>
                  <a:pt x="272058" y="415627"/>
                  <a:pt x="272852" y="411625"/>
                  <a:pt x="274439" y="407756"/>
                </a:cubicBezTo>
                <a:cubicBezTo>
                  <a:pt x="276027" y="403919"/>
                  <a:pt x="278309" y="400546"/>
                  <a:pt x="281252" y="397602"/>
                </a:cubicBezTo>
                <a:cubicBezTo>
                  <a:pt x="284196" y="394659"/>
                  <a:pt x="287569" y="392377"/>
                  <a:pt x="291439" y="390789"/>
                </a:cubicBezTo>
                <a:cubicBezTo>
                  <a:pt x="295275" y="389202"/>
                  <a:pt x="299277" y="388408"/>
                  <a:pt x="303444" y="388408"/>
                </a:cubicBezTo>
                <a:close/>
                <a:moveTo>
                  <a:pt x="167680" y="388408"/>
                </a:moveTo>
                <a:cubicBezTo>
                  <a:pt x="171847" y="388408"/>
                  <a:pt x="175849" y="389202"/>
                  <a:pt x="179686" y="390789"/>
                </a:cubicBezTo>
                <a:cubicBezTo>
                  <a:pt x="183522" y="392377"/>
                  <a:pt x="186929" y="394659"/>
                  <a:pt x="189872" y="397602"/>
                </a:cubicBezTo>
                <a:cubicBezTo>
                  <a:pt x="192816" y="400546"/>
                  <a:pt x="195065" y="403919"/>
                  <a:pt x="196652" y="407756"/>
                </a:cubicBezTo>
                <a:cubicBezTo>
                  <a:pt x="198273" y="411625"/>
                  <a:pt x="199066" y="415627"/>
                  <a:pt x="199066" y="419761"/>
                </a:cubicBezTo>
                <a:cubicBezTo>
                  <a:pt x="199066" y="423928"/>
                  <a:pt x="198273" y="427930"/>
                  <a:pt x="196652" y="431767"/>
                </a:cubicBezTo>
                <a:cubicBezTo>
                  <a:pt x="195065" y="435636"/>
                  <a:pt x="192816" y="439010"/>
                  <a:pt x="189872" y="441953"/>
                </a:cubicBezTo>
                <a:cubicBezTo>
                  <a:pt x="186929" y="444897"/>
                  <a:pt x="183522" y="447179"/>
                  <a:pt x="179686" y="448766"/>
                </a:cubicBezTo>
                <a:cubicBezTo>
                  <a:pt x="175849" y="450354"/>
                  <a:pt x="171847" y="451147"/>
                  <a:pt x="167680" y="451147"/>
                </a:cubicBezTo>
                <a:cubicBezTo>
                  <a:pt x="163513" y="451147"/>
                  <a:pt x="159511" y="450354"/>
                  <a:pt x="155675" y="448766"/>
                </a:cubicBezTo>
                <a:cubicBezTo>
                  <a:pt x="151838" y="447179"/>
                  <a:pt x="148432" y="444897"/>
                  <a:pt x="145521" y="441953"/>
                </a:cubicBezTo>
                <a:cubicBezTo>
                  <a:pt x="142578" y="439010"/>
                  <a:pt x="140296" y="435636"/>
                  <a:pt x="138708" y="431767"/>
                </a:cubicBezTo>
                <a:cubicBezTo>
                  <a:pt x="137121" y="427930"/>
                  <a:pt x="136327" y="423928"/>
                  <a:pt x="136327" y="419761"/>
                </a:cubicBezTo>
                <a:cubicBezTo>
                  <a:pt x="136327" y="415627"/>
                  <a:pt x="137121" y="411625"/>
                  <a:pt x="138708" y="407756"/>
                </a:cubicBezTo>
                <a:cubicBezTo>
                  <a:pt x="140296" y="403919"/>
                  <a:pt x="142578" y="400546"/>
                  <a:pt x="145521" y="397602"/>
                </a:cubicBezTo>
                <a:cubicBezTo>
                  <a:pt x="148432" y="394659"/>
                  <a:pt x="151838" y="392377"/>
                  <a:pt x="155675" y="390789"/>
                </a:cubicBezTo>
                <a:cubicBezTo>
                  <a:pt x="159511" y="389202"/>
                  <a:pt x="163513" y="388408"/>
                  <a:pt x="167680" y="388408"/>
                </a:cubicBezTo>
                <a:close/>
                <a:moveTo>
                  <a:pt x="31386" y="388408"/>
                </a:moveTo>
                <a:cubicBezTo>
                  <a:pt x="35520" y="388408"/>
                  <a:pt x="39522" y="389202"/>
                  <a:pt x="43392" y="390789"/>
                </a:cubicBezTo>
                <a:cubicBezTo>
                  <a:pt x="47228" y="392377"/>
                  <a:pt x="50602" y="394659"/>
                  <a:pt x="53545" y="397602"/>
                </a:cubicBezTo>
                <a:cubicBezTo>
                  <a:pt x="56489" y="400546"/>
                  <a:pt x="58771" y="403919"/>
                  <a:pt x="60358" y="407756"/>
                </a:cubicBezTo>
                <a:cubicBezTo>
                  <a:pt x="61946" y="411625"/>
                  <a:pt x="62739" y="415627"/>
                  <a:pt x="62739" y="419761"/>
                </a:cubicBezTo>
                <a:cubicBezTo>
                  <a:pt x="62739" y="423928"/>
                  <a:pt x="61946" y="427930"/>
                  <a:pt x="60358" y="431767"/>
                </a:cubicBezTo>
                <a:cubicBezTo>
                  <a:pt x="58771" y="435636"/>
                  <a:pt x="56489" y="439010"/>
                  <a:pt x="53545" y="441953"/>
                </a:cubicBezTo>
                <a:cubicBezTo>
                  <a:pt x="50602" y="444897"/>
                  <a:pt x="47228" y="447179"/>
                  <a:pt x="43392" y="448766"/>
                </a:cubicBezTo>
                <a:cubicBezTo>
                  <a:pt x="39522" y="450354"/>
                  <a:pt x="35520" y="451147"/>
                  <a:pt x="31386" y="451147"/>
                </a:cubicBezTo>
                <a:cubicBezTo>
                  <a:pt x="27219" y="451147"/>
                  <a:pt x="23217" y="450354"/>
                  <a:pt x="19381" y="448766"/>
                </a:cubicBezTo>
                <a:cubicBezTo>
                  <a:pt x="15511" y="447179"/>
                  <a:pt x="12138" y="444897"/>
                  <a:pt x="9194" y="441953"/>
                </a:cubicBezTo>
                <a:cubicBezTo>
                  <a:pt x="6251" y="439010"/>
                  <a:pt x="3969" y="435636"/>
                  <a:pt x="2381" y="431767"/>
                </a:cubicBezTo>
                <a:cubicBezTo>
                  <a:pt x="794" y="427930"/>
                  <a:pt x="0" y="423928"/>
                  <a:pt x="0" y="419761"/>
                </a:cubicBezTo>
                <a:cubicBezTo>
                  <a:pt x="0" y="415627"/>
                  <a:pt x="794" y="411625"/>
                  <a:pt x="2381" y="407756"/>
                </a:cubicBezTo>
                <a:cubicBezTo>
                  <a:pt x="3969" y="403919"/>
                  <a:pt x="6251" y="400546"/>
                  <a:pt x="9194" y="397602"/>
                </a:cubicBezTo>
                <a:cubicBezTo>
                  <a:pt x="12138" y="394659"/>
                  <a:pt x="15511" y="392377"/>
                  <a:pt x="19381" y="390789"/>
                </a:cubicBezTo>
                <a:cubicBezTo>
                  <a:pt x="23217" y="389202"/>
                  <a:pt x="27219" y="388408"/>
                  <a:pt x="31386" y="388408"/>
                </a:cubicBezTo>
                <a:close/>
                <a:moveTo>
                  <a:pt x="164406" y="259358"/>
                </a:moveTo>
                <a:cubicBezTo>
                  <a:pt x="168540" y="258928"/>
                  <a:pt x="172608" y="259325"/>
                  <a:pt x="176576" y="260548"/>
                </a:cubicBezTo>
                <a:cubicBezTo>
                  <a:pt x="180578" y="261739"/>
                  <a:pt x="184183" y="263657"/>
                  <a:pt x="187391" y="266303"/>
                </a:cubicBezTo>
                <a:cubicBezTo>
                  <a:pt x="190599" y="268949"/>
                  <a:pt x="193179" y="272091"/>
                  <a:pt x="195163" y="275762"/>
                </a:cubicBezTo>
                <a:cubicBezTo>
                  <a:pt x="197115" y="279433"/>
                  <a:pt x="198305" y="283336"/>
                  <a:pt x="198702" y="287470"/>
                </a:cubicBezTo>
                <a:cubicBezTo>
                  <a:pt x="199132" y="291604"/>
                  <a:pt x="198735" y="295672"/>
                  <a:pt x="197512" y="299640"/>
                </a:cubicBezTo>
                <a:cubicBezTo>
                  <a:pt x="196321" y="303642"/>
                  <a:pt x="194403" y="307214"/>
                  <a:pt x="191757" y="310455"/>
                </a:cubicBezTo>
                <a:cubicBezTo>
                  <a:pt x="189111" y="313663"/>
                  <a:pt x="185969" y="316243"/>
                  <a:pt x="182298" y="318227"/>
                </a:cubicBezTo>
                <a:cubicBezTo>
                  <a:pt x="178627" y="320179"/>
                  <a:pt x="174724" y="321369"/>
                  <a:pt x="170590" y="321766"/>
                </a:cubicBezTo>
                <a:cubicBezTo>
                  <a:pt x="166456" y="322196"/>
                  <a:pt x="162388" y="321799"/>
                  <a:pt x="158419" y="320576"/>
                </a:cubicBezTo>
                <a:cubicBezTo>
                  <a:pt x="154418" y="319385"/>
                  <a:pt x="150846" y="317467"/>
                  <a:pt x="147605" y="314821"/>
                </a:cubicBezTo>
                <a:cubicBezTo>
                  <a:pt x="144397" y="312175"/>
                  <a:pt x="141817" y="309033"/>
                  <a:pt x="139832" y="305362"/>
                </a:cubicBezTo>
                <a:cubicBezTo>
                  <a:pt x="137881" y="301691"/>
                  <a:pt x="136691" y="297788"/>
                  <a:pt x="136294" y="293654"/>
                </a:cubicBezTo>
                <a:cubicBezTo>
                  <a:pt x="135864" y="289520"/>
                  <a:pt x="136261" y="285452"/>
                  <a:pt x="137484" y="281483"/>
                </a:cubicBezTo>
                <a:cubicBezTo>
                  <a:pt x="138675" y="277482"/>
                  <a:pt x="140593" y="273877"/>
                  <a:pt x="143239" y="270669"/>
                </a:cubicBezTo>
                <a:cubicBezTo>
                  <a:pt x="145885" y="267461"/>
                  <a:pt x="149027" y="264881"/>
                  <a:pt x="152698" y="262896"/>
                </a:cubicBezTo>
                <a:cubicBezTo>
                  <a:pt x="156369" y="260945"/>
                  <a:pt x="160272" y="259755"/>
                  <a:pt x="164406" y="259358"/>
                </a:cubicBezTo>
                <a:close/>
                <a:moveTo>
                  <a:pt x="305660" y="258994"/>
                </a:moveTo>
                <a:cubicBezTo>
                  <a:pt x="309827" y="259291"/>
                  <a:pt x="313762" y="260383"/>
                  <a:pt x="317467" y="262235"/>
                </a:cubicBezTo>
                <a:cubicBezTo>
                  <a:pt x="321204" y="264087"/>
                  <a:pt x="324412" y="266601"/>
                  <a:pt x="327157" y="269742"/>
                </a:cubicBezTo>
                <a:cubicBezTo>
                  <a:pt x="329869" y="272884"/>
                  <a:pt x="331886" y="276423"/>
                  <a:pt x="333209" y="280359"/>
                </a:cubicBezTo>
                <a:cubicBezTo>
                  <a:pt x="334532" y="284328"/>
                  <a:pt x="335028" y="288363"/>
                  <a:pt x="334731" y="292530"/>
                </a:cubicBezTo>
                <a:cubicBezTo>
                  <a:pt x="334433" y="296664"/>
                  <a:pt x="333375" y="300599"/>
                  <a:pt x="331523" y="304337"/>
                </a:cubicBezTo>
                <a:cubicBezTo>
                  <a:pt x="329637" y="308041"/>
                  <a:pt x="327157" y="311249"/>
                  <a:pt x="324015" y="313994"/>
                </a:cubicBezTo>
                <a:cubicBezTo>
                  <a:pt x="320873" y="316706"/>
                  <a:pt x="317301" y="318723"/>
                  <a:pt x="313366" y="320046"/>
                </a:cubicBezTo>
                <a:cubicBezTo>
                  <a:pt x="309430" y="321369"/>
                  <a:pt x="305362" y="321865"/>
                  <a:pt x="301228" y="321568"/>
                </a:cubicBezTo>
                <a:cubicBezTo>
                  <a:pt x="297061" y="321303"/>
                  <a:pt x="293125" y="320212"/>
                  <a:pt x="289421" y="318360"/>
                </a:cubicBezTo>
                <a:cubicBezTo>
                  <a:pt x="285684" y="316474"/>
                  <a:pt x="282476" y="313994"/>
                  <a:pt x="279764" y="310852"/>
                </a:cubicBezTo>
                <a:cubicBezTo>
                  <a:pt x="277018" y="307710"/>
                  <a:pt x="275001" y="304171"/>
                  <a:pt x="273678" y="300203"/>
                </a:cubicBezTo>
                <a:cubicBezTo>
                  <a:pt x="272388" y="296267"/>
                  <a:pt x="271859" y="292232"/>
                  <a:pt x="272157" y="288065"/>
                </a:cubicBezTo>
                <a:cubicBezTo>
                  <a:pt x="272454" y="283931"/>
                  <a:pt x="273546" y="279995"/>
                  <a:pt x="275398" y="276258"/>
                </a:cubicBezTo>
                <a:cubicBezTo>
                  <a:pt x="277250" y="272554"/>
                  <a:pt x="279764" y="269313"/>
                  <a:pt x="282905" y="266601"/>
                </a:cubicBezTo>
                <a:cubicBezTo>
                  <a:pt x="286047" y="263855"/>
                  <a:pt x="289586" y="261838"/>
                  <a:pt x="293522" y="260515"/>
                </a:cubicBezTo>
                <a:cubicBezTo>
                  <a:pt x="297491" y="259225"/>
                  <a:pt x="301526" y="258696"/>
                  <a:pt x="305660" y="258994"/>
                </a:cubicBezTo>
                <a:close/>
                <a:moveTo>
                  <a:pt x="33602" y="258994"/>
                </a:moveTo>
                <a:cubicBezTo>
                  <a:pt x="37770" y="259291"/>
                  <a:pt x="41705" y="260383"/>
                  <a:pt x="45409" y="262235"/>
                </a:cubicBezTo>
                <a:cubicBezTo>
                  <a:pt x="49147" y="264087"/>
                  <a:pt x="52355" y="266600"/>
                  <a:pt x="55100" y="269742"/>
                </a:cubicBezTo>
                <a:cubicBezTo>
                  <a:pt x="57812" y="272884"/>
                  <a:pt x="59829" y="276423"/>
                  <a:pt x="61152" y="280359"/>
                </a:cubicBezTo>
                <a:cubicBezTo>
                  <a:pt x="62475" y="284327"/>
                  <a:pt x="62971" y="288362"/>
                  <a:pt x="62673" y="292530"/>
                </a:cubicBezTo>
                <a:cubicBezTo>
                  <a:pt x="62376" y="296664"/>
                  <a:pt x="61317" y="300599"/>
                  <a:pt x="59432" y="304337"/>
                </a:cubicBezTo>
                <a:cubicBezTo>
                  <a:pt x="57580" y="308041"/>
                  <a:pt x="55067" y="311282"/>
                  <a:pt x="51925" y="313994"/>
                </a:cubicBezTo>
                <a:cubicBezTo>
                  <a:pt x="48783" y="316706"/>
                  <a:pt x="45244" y="318723"/>
                  <a:pt x="41308" y="320046"/>
                </a:cubicBezTo>
                <a:cubicBezTo>
                  <a:pt x="37373" y="321369"/>
                  <a:pt x="33305" y="321865"/>
                  <a:pt x="29171" y="321601"/>
                </a:cubicBezTo>
                <a:cubicBezTo>
                  <a:pt x="25003" y="321303"/>
                  <a:pt x="21068" y="320212"/>
                  <a:pt x="17364" y="318359"/>
                </a:cubicBezTo>
                <a:cubicBezTo>
                  <a:pt x="13626" y="316507"/>
                  <a:pt x="10418" y="313994"/>
                  <a:pt x="7673" y="310852"/>
                </a:cubicBezTo>
                <a:cubicBezTo>
                  <a:pt x="4961" y="307710"/>
                  <a:pt x="2944" y="304171"/>
                  <a:pt x="1621" y="300202"/>
                </a:cubicBezTo>
                <a:cubicBezTo>
                  <a:pt x="298" y="296267"/>
                  <a:pt x="-198" y="292232"/>
                  <a:pt x="99" y="288065"/>
                </a:cubicBezTo>
                <a:cubicBezTo>
                  <a:pt x="397" y="283931"/>
                  <a:pt x="1455" y="279995"/>
                  <a:pt x="3341" y="276258"/>
                </a:cubicBezTo>
                <a:cubicBezTo>
                  <a:pt x="5193" y="272553"/>
                  <a:pt x="7673" y="269312"/>
                  <a:pt x="10815" y="266600"/>
                </a:cubicBezTo>
                <a:cubicBezTo>
                  <a:pt x="13990" y="263855"/>
                  <a:pt x="17529" y="261838"/>
                  <a:pt x="21465" y="260548"/>
                </a:cubicBezTo>
                <a:cubicBezTo>
                  <a:pt x="25400" y="259225"/>
                  <a:pt x="29468" y="258696"/>
                  <a:pt x="33602" y="258994"/>
                </a:cubicBezTo>
                <a:close/>
                <a:moveTo>
                  <a:pt x="303444" y="129447"/>
                </a:moveTo>
                <a:cubicBezTo>
                  <a:pt x="320543" y="129447"/>
                  <a:pt x="334797" y="143735"/>
                  <a:pt x="334797" y="160833"/>
                </a:cubicBezTo>
                <a:cubicBezTo>
                  <a:pt x="334797" y="178527"/>
                  <a:pt x="320543" y="192186"/>
                  <a:pt x="303444" y="192186"/>
                </a:cubicBezTo>
                <a:cubicBezTo>
                  <a:pt x="286312" y="192186"/>
                  <a:pt x="272058" y="177932"/>
                  <a:pt x="272058" y="160833"/>
                </a:cubicBezTo>
                <a:cubicBezTo>
                  <a:pt x="272058" y="143735"/>
                  <a:pt x="286312" y="129447"/>
                  <a:pt x="303444" y="129447"/>
                </a:cubicBezTo>
                <a:close/>
                <a:moveTo>
                  <a:pt x="167680" y="129447"/>
                </a:moveTo>
                <a:cubicBezTo>
                  <a:pt x="184812" y="129447"/>
                  <a:pt x="199066" y="143735"/>
                  <a:pt x="199066" y="160833"/>
                </a:cubicBezTo>
                <a:cubicBezTo>
                  <a:pt x="198471" y="178527"/>
                  <a:pt x="184812" y="192186"/>
                  <a:pt x="167680" y="192186"/>
                </a:cubicBezTo>
                <a:cubicBezTo>
                  <a:pt x="150581" y="192186"/>
                  <a:pt x="136327" y="177932"/>
                  <a:pt x="136327" y="160833"/>
                </a:cubicBezTo>
                <a:cubicBezTo>
                  <a:pt x="136327" y="143735"/>
                  <a:pt x="150581" y="129447"/>
                  <a:pt x="167680" y="129447"/>
                </a:cubicBezTo>
                <a:close/>
                <a:moveTo>
                  <a:pt x="31386" y="129447"/>
                </a:moveTo>
                <a:cubicBezTo>
                  <a:pt x="48485" y="129447"/>
                  <a:pt x="62739" y="143735"/>
                  <a:pt x="62739" y="160833"/>
                </a:cubicBezTo>
                <a:cubicBezTo>
                  <a:pt x="62739" y="178527"/>
                  <a:pt x="48485" y="192186"/>
                  <a:pt x="31386" y="192186"/>
                </a:cubicBezTo>
                <a:cubicBezTo>
                  <a:pt x="14254" y="192186"/>
                  <a:pt x="0" y="177932"/>
                  <a:pt x="0" y="160833"/>
                </a:cubicBezTo>
                <a:cubicBezTo>
                  <a:pt x="0" y="143735"/>
                  <a:pt x="14254" y="129447"/>
                  <a:pt x="31386" y="129447"/>
                </a:cubicBezTo>
                <a:close/>
                <a:moveTo>
                  <a:pt x="303444" y="0"/>
                </a:moveTo>
                <a:cubicBezTo>
                  <a:pt x="320543" y="0"/>
                  <a:pt x="334797" y="14254"/>
                  <a:pt x="334797" y="31353"/>
                </a:cubicBezTo>
                <a:cubicBezTo>
                  <a:pt x="334797" y="48485"/>
                  <a:pt x="320543" y="62739"/>
                  <a:pt x="303444" y="62739"/>
                </a:cubicBezTo>
                <a:cubicBezTo>
                  <a:pt x="286312" y="62739"/>
                  <a:pt x="272058" y="48485"/>
                  <a:pt x="272058" y="31353"/>
                </a:cubicBezTo>
                <a:cubicBezTo>
                  <a:pt x="272058" y="14254"/>
                  <a:pt x="286312" y="0"/>
                  <a:pt x="303444" y="0"/>
                </a:cubicBezTo>
                <a:close/>
                <a:moveTo>
                  <a:pt x="167680" y="0"/>
                </a:moveTo>
                <a:cubicBezTo>
                  <a:pt x="184812" y="0"/>
                  <a:pt x="199066" y="14254"/>
                  <a:pt x="199066" y="31353"/>
                </a:cubicBezTo>
                <a:cubicBezTo>
                  <a:pt x="199066" y="48485"/>
                  <a:pt x="184812" y="62739"/>
                  <a:pt x="167680" y="62739"/>
                </a:cubicBezTo>
                <a:cubicBezTo>
                  <a:pt x="150581" y="62739"/>
                  <a:pt x="136327" y="48485"/>
                  <a:pt x="136327" y="31353"/>
                </a:cubicBezTo>
                <a:cubicBezTo>
                  <a:pt x="136327" y="14254"/>
                  <a:pt x="150581" y="0"/>
                  <a:pt x="167680" y="0"/>
                </a:cubicBezTo>
                <a:close/>
                <a:moveTo>
                  <a:pt x="31386" y="0"/>
                </a:moveTo>
                <a:cubicBezTo>
                  <a:pt x="48485" y="0"/>
                  <a:pt x="62739" y="14254"/>
                  <a:pt x="62739" y="31353"/>
                </a:cubicBezTo>
                <a:cubicBezTo>
                  <a:pt x="62739" y="48485"/>
                  <a:pt x="48485" y="62739"/>
                  <a:pt x="31386" y="62739"/>
                </a:cubicBezTo>
                <a:cubicBezTo>
                  <a:pt x="14254" y="62739"/>
                  <a:pt x="0" y="48485"/>
                  <a:pt x="0" y="31353"/>
                </a:cubicBezTo>
                <a:cubicBezTo>
                  <a:pt x="0" y="14254"/>
                  <a:pt x="14254" y="0"/>
                  <a:pt x="3138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 w="846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86611" y="4707819"/>
            <a:ext cx="492668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Here is where your presentation begins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35777" y="6324666"/>
            <a:ext cx="108000" cy="10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985268" y="6324666"/>
            <a:ext cx="108000" cy="1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134759" y="6324666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284250" y="6324666"/>
            <a:ext cx="108000" cy="10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41466" y="1334344"/>
            <a:ext cx="5002027" cy="30925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600">
                <a:ln w="12700">
                  <a:noFill/>
                </a:ln>
                <a:solidFill>
                  <a:srgbClr val="62CD8C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AI勉強会：画像生成AIの比較</a:t>
            </a:r>
            <a:endParaRPr kumimoji="1" lang="zh-CN" altLang="en-US"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9046127" y="1536700"/>
            <a:ext cx="1330601" cy="1333500"/>
          </a:xfrm>
          <a:prstGeom prst="rect">
            <a:avLst/>
          </a:prstGeom>
        </p:spPr>
      </p:pic>
      <p:pic>
        <p:nvPicPr>
          <p:cNvPr id="4" name="图片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223000" y="1524000"/>
            <a:ext cx="1346200" cy="1346200"/>
          </a:xfrm>
          <a:prstGeom prst="rect">
            <a:avLst/>
          </a:prstGeom>
        </p:spPr>
      </p:pic>
      <p:pic>
        <p:nvPicPr>
          <p:cNvPr id="5" name="图片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3505200" y="1536700"/>
            <a:ext cx="1333500" cy="1333500"/>
          </a:xfrm>
          <a:prstGeom prst="rect">
            <a:avLst/>
          </a:prstGeom>
        </p:spPr>
      </p:pic>
      <p:pic>
        <p:nvPicPr>
          <p:cNvPr id="6" name="图片"/>
          <p:cNvPicPr>
            <a:picLocks noChangeAspect="1"/>
          </p:cNvPicPr>
          <p:nvPr/>
        </p:nvPicPr>
        <p:blipFill>
          <a:blip r:embed="rId5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85800" y="1562100"/>
            <a:ext cx="1308100" cy="1308100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 rot="0" flipH="0" flipV="0">
            <a:off x="660401" y="3080159"/>
            <a:ext cx="2479840" cy="2674776"/>
          </a:xfrm>
          <a:prstGeom prst="roundRect">
            <a:avLst>
              <a:gd name="adj" fmla="val 7649"/>
            </a:avLst>
          </a:prstGeom>
          <a:solidFill>
            <a:schemeClr val="bg1">
              <a:lumMod val="95000"/>
              <a:alpha val="90000"/>
            </a:schemeClr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29421" y="3337227"/>
            <a:ext cx="2160000" cy="21986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特徴: 総合的に最も優秀なモデル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453287" y="3080159"/>
            <a:ext cx="2479840" cy="2674776"/>
          </a:xfrm>
          <a:prstGeom prst="roundRect">
            <a:avLst>
              <a:gd name="adj" fmla="val 7649"/>
            </a:avLst>
          </a:prstGeom>
          <a:solidFill>
            <a:schemeClr val="bg1">
              <a:lumMod val="95000"/>
              <a:alpha val="90000"/>
            </a:schemeClr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3622307" y="3337227"/>
            <a:ext cx="2160000" cy="21986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強み: テキスト描画の精度、画像プロンプトへの対応力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246173" y="3080159"/>
            <a:ext cx="2479840" cy="2674776"/>
          </a:xfrm>
          <a:prstGeom prst="roundRect">
            <a:avLst>
              <a:gd name="adj" fmla="val 7649"/>
            </a:avLst>
          </a:prstGeom>
          <a:solidFill>
            <a:schemeClr val="bg1">
              <a:lumMod val="95000"/>
              <a:alpha val="90000"/>
            </a:schemeClr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415193" y="3337227"/>
            <a:ext cx="2160000" cy="21986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料金: ChatGPT Plus（月額20ドル）に含まれる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9039060" y="3080159"/>
            <a:ext cx="2479840" cy="2674776"/>
          </a:xfrm>
          <a:prstGeom prst="roundRect">
            <a:avLst>
              <a:gd name="adj" fmla="val 7649"/>
            </a:avLst>
          </a:prstGeom>
          <a:solidFill>
            <a:schemeClr val="bg1">
              <a:lumMod val="95000"/>
              <a:alpha val="90000"/>
            </a:schemeClr>
          </a:solidFill>
          <a:ln w="5715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3510487" y="2560496"/>
            <a:ext cx="1250972" cy="314339"/>
          </a:xfrm>
          <a:prstGeom prst="roundRect">
            <a:avLst>
              <a:gd name="adj" fmla="val 15424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2700000" scaled="0"/>
          </a:gradFill>
          <a:ln w="57150" cap="rnd">
            <a:noFill/>
            <a:round/>
          </a:ln>
          <a:effectLst>
            <a:outerShdw dist="50800" blurRad="50800" dir="5400000" sx="100000" sy="100000" kx="0" ky="0" algn="ctr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303372" y="2560496"/>
            <a:ext cx="1250972" cy="314339"/>
          </a:xfrm>
          <a:prstGeom prst="roundRect">
            <a:avLst>
              <a:gd name="adj" fmla="val 15424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 w="57150" cap="rnd">
            <a:noFill/>
            <a:round/>
          </a:ln>
          <a:effectLst>
            <a:outerShdw dist="50800" blurRad="50800" dir="540000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9096260" y="2560496"/>
            <a:ext cx="1250972" cy="314339"/>
          </a:xfrm>
          <a:prstGeom prst="roundRect">
            <a:avLst>
              <a:gd name="adj" fmla="val 15424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2700000" scaled="0"/>
          </a:gradFill>
          <a:ln w="57150" cap="rnd">
            <a:noFill/>
            <a:round/>
          </a:ln>
          <a:effectLst>
            <a:outerShdw dist="50800" blurRad="50800" dir="5400000" sx="100000" sy="100000" kx="0" ky="0" algn="ctr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9208080" y="3337227"/>
            <a:ext cx="2160000" cy="21986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適用場面: 汎用的な画像生成、スタイル変換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17602" y="2560496"/>
            <a:ext cx="1250971" cy="314339"/>
          </a:xfrm>
          <a:prstGeom prst="roundRect">
            <a:avLst>
              <a:gd name="adj" fmla="val 1821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 w="57150" cap="rnd">
            <a:noFill/>
            <a:round/>
          </a:ln>
          <a:effectLst>
            <a:outerShdw dist="50800" blurRad="50800" dir="540000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04902" y="2560496"/>
            <a:ext cx="1250971" cy="314339"/>
          </a:xfrm>
          <a:prstGeom prst="roundRect">
            <a:avLst>
              <a:gd name="adj" fmla="val 18213"/>
            </a:avLst>
          </a:prstGeom>
          <a:noFill/>
          <a:ln w="57150" cap="rnd">
            <a:noFill/>
            <a:round/>
          </a:ln>
          <a:effectLst>
            <a:outerShdw dist="50800" blurRad="50800" dir="540000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Part 01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9099602" y="2560496"/>
            <a:ext cx="1250971" cy="314339"/>
          </a:xfrm>
          <a:prstGeom prst="roundRect">
            <a:avLst>
              <a:gd name="adj" fmla="val 18213"/>
            </a:avLst>
          </a:prstGeom>
          <a:noFill/>
          <a:ln w="57150" cap="rnd">
            <a:noFill/>
            <a:round/>
          </a:ln>
          <a:effectLst>
            <a:outerShdw dist="50800" blurRad="50800" dir="540000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Part 04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3511602" y="2560496"/>
            <a:ext cx="1250971" cy="314339"/>
          </a:xfrm>
          <a:prstGeom prst="roundRect">
            <a:avLst>
              <a:gd name="adj" fmla="val 18213"/>
            </a:avLst>
          </a:prstGeom>
          <a:noFill/>
          <a:ln w="57150" cap="rnd">
            <a:noFill/>
            <a:round/>
          </a:ln>
          <a:effectLst>
            <a:outerShdw dist="50800" blurRad="50800" dir="540000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Part 02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6305602" y="2560496"/>
            <a:ext cx="1250971" cy="314339"/>
          </a:xfrm>
          <a:prstGeom prst="roundRect">
            <a:avLst>
              <a:gd name="adj" fmla="val 18213"/>
            </a:avLst>
          </a:prstGeom>
          <a:noFill/>
          <a:ln w="57150" cap="rnd">
            <a:noFill/>
            <a:round/>
          </a:ln>
          <a:effectLst>
            <a:outerShdw dist="50800" blurRad="50800" dir="540000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Part 03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ChatGPT（GPT-4o）</a:t>
            </a:r>
            <a:endParaRPr kumimoji="1" lang="zh-CN" alt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0" y="3624856"/>
            <a:ext cx="12192000" cy="3233144"/>
          </a:xfrm>
          <a:custGeom>
            <a:avLst/>
            <a:gdLst>
              <a:gd name="connsiteX0" fmla="*/ 9375494 w 12192000"/>
              <a:gd name="connsiteY0" fmla="*/ 209 h 3233144"/>
              <a:gd name="connsiteX1" fmla="*/ 12192000 w 12192000"/>
              <a:gd name="connsiteY1" fmla="*/ 327194 h 3233144"/>
              <a:gd name="connsiteX2" fmla="*/ 12192000 w 12192000"/>
              <a:gd name="connsiteY2" fmla="*/ 3233144 h 3233144"/>
              <a:gd name="connsiteX3" fmla="*/ 0 w 12192000"/>
              <a:gd name="connsiteY3" fmla="*/ 3233144 h 3233144"/>
              <a:gd name="connsiteX4" fmla="*/ 0 w 12192000"/>
              <a:gd name="connsiteY4" fmla="*/ 327194 h 3233144"/>
              <a:gd name="connsiteX5" fmla="*/ 2731625 w 12192000"/>
              <a:gd name="connsiteY5" fmla="*/ 486346 h 3233144"/>
              <a:gd name="connsiteX6" fmla="*/ 9375494 w 12192000"/>
              <a:gd name="connsiteY6" fmla="*/ 209 h 3233144"/>
            </a:gdLst>
            <a:rect l="l" t="t" r="r" b="b"/>
            <a:pathLst>
              <a:path w="12192000" h="3233144">
                <a:moveTo>
                  <a:pt x="9375494" y="209"/>
                </a:moveTo>
                <a:cubicBezTo>
                  <a:pt x="10349053" y="12748"/>
                  <a:pt x="11484659" y="71586"/>
                  <a:pt x="12192000" y="327194"/>
                </a:cubicBezTo>
                <a:lnTo>
                  <a:pt x="12192000" y="3233144"/>
                </a:lnTo>
                <a:lnTo>
                  <a:pt x="0" y="3233144"/>
                </a:lnTo>
                <a:lnTo>
                  <a:pt x="0" y="327194"/>
                </a:lnTo>
                <a:cubicBezTo>
                  <a:pt x="910542" y="418826"/>
                  <a:pt x="740779" y="428473"/>
                  <a:pt x="2731625" y="486346"/>
                </a:cubicBezTo>
                <a:cubicBezTo>
                  <a:pt x="4722471" y="544219"/>
                  <a:pt x="8401935" y="-12330"/>
                  <a:pt x="9375494" y="209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0" y="3416393"/>
            <a:ext cx="12192000" cy="617887"/>
          </a:xfrm>
          <a:custGeom>
            <a:avLst/>
            <a:gdLst>
              <a:gd name="connsiteX0" fmla="*/ 9375494 w 12192000"/>
              <a:gd name="connsiteY0" fmla="*/ 209 h 617887"/>
              <a:gd name="connsiteX1" fmla="*/ 12192000 w 12192000"/>
              <a:gd name="connsiteY1" fmla="*/ 454514 h 617887"/>
              <a:gd name="connsiteX2" fmla="*/ 9375494 w 12192000"/>
              <a:gd name="connsiteY2" fmla="*/ 127529 h 617887"/>
              <a:gd name="connsiteX3" fmla="*/ 2731625 w 12192000"/>
              <a:gd name="connsiteY3" fmla="*/ 613666 h 617887"/>
              <a:gd name="connsiteX4" fmla="*/ 0 w 12192000"/>
              <a:gd name="connsiteY4" fmla="*/ 454514 h 617887"/>
              <a:gd name="connsiteX5" fmla="*/ 2731625 w 12192000"/>
              <a:gd name="connsiteY5" fmla="*/ 486346 h 617887"/>
              <a:gd name="connsiteX6" fmla="*/ 9375494 w 12192000"/>
              <a:gd name="connsiteY6" fmla="*/ 209 h 617887"/>
              <a:gd name="connsiteX7" fmla="*/ 9375494 w 12192000"/>
              <a:gd name="connsiteY7" fmla="*/ 209 h 617887"/>
              <a:gd name="connsiteX8" fmla="*/ 9375494 w 12192000"/>
              <a:gd name="connsiteY8" fmla="*/ 209 h 617887"/>
            </a:gdLst>
            <a:rect l="l" t="t" r="r" b="b"/>
            <a:pathLst>
              <a:path w="12192000" h="617887">
                <a:moveTo>
                  <a:pt x="9375494" y="209"/>
                </a:moveTo>
                <a:cubicBezTo>
                  <a:pt x="10952223" y="-5096"/>
                  <a:pt x="12192000" y="433294"/>
                  <a:pt x="12192000" y="454514"/>
                </a:cubicBezTo>
                <a:cubicBezTo>
                  <a:pt x="10888980" y="165854"/>
                  <a:pt x="10349053" y="140068"/>
                  <a:pt x="9375494" y="127529"/>
                </a:cubicBezTo>
                <a:cubicBezTo>
                  <a:pt x="8401935" y="114990"/>
                  <a:pt x="4722471" y="671539"/>
                  <a:pt x="2731625" y="613666"/>
                </a:cubicBezTo>
                <a:cubicBezTo>
                  <a:pt x="740779" y="555793"/>
                  <a:pt x="910542" y="546146"/>
                  <a:pt x="0" y="454514"/>
                </a:cubicBezTo>
                <a:cubicBezTo>
                  <a:pt x="910542" y="487985"/>
                  <a:pt x="1821083" y="475735"/>
                  <a:pt x="2731625" y="486346"/>
                </a:cubicBezTo>
                <a:cubicBezTo>
                  <a:pt x="4722471" y="544219"/>
                  <a:pt x="8401935" y="-12330"/>
                  <a:pt x="9375494" y="209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5" name=""/>
          <p:cNvGrpSpPr/>
          <p:nvPr/>
        </p:nvGrpSpPr>
        <p:grpSpPr>
          <a:xfrm>
            <a:off x="784203" y="3794475"/>
            <a:ext cx="242395" cy="242395"/>
            <a:chOff x="784203" y="3794475"/>
            <a:chExt cx="242395" cy="242395"/>
          </a:xfrm>
        </p:grpSpPr>
        <p:sp>
          <p:nvSpPr>
            <p:cNvPr id="6" name="标题 1"/>
            <p:cNvSpPr txBox="1"/>
            <p:nvPr/>
          </p:nvSpPr>
          <p:spPr>
            <a:xfrm rot="0" flipH="0" flipV="0">
              <a:off x="784203" y="3794475"/>
              <a:ext cx="242395" cy="242395"/>
            </a:xfrm>
            <a:prstGeom prst="ellipse">
              <a:avLst/>
            </a:prstGeom>
            <a:solidFill>
              <a:schemeClr val="accent1"/>
            </a:solidFill>
            <a:ln w="2540" cap="sq">
              <a:solidFill>
                <a:schemeClr val="accent5">
                  <a:lumMod val="50000"/>
                  <a:alpha val="4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 rot="0" flipH="0" flipV="0">
              <a:off x="870294" y="3880566"/>
              <a:ext cx="70213" cy="70213"/>
            </a:xfrm>
            <a:prstGeom prst="ellipse">
              <a:avLst/>
            </a:prstGeom>
            <a:solidFill>
              <a:schemeClr val="accent1"/>
            </a:solidFill>
            <a:ln w="254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8" name=""/>
          <p:cNvGrpSpPr/>
          <p:nvPr/>
        </p:nvGrpSpPr>
        <p:grpSpPr>
          <a:xfrm>
            <a:off x="5474070" y="3680834"/>
            <a:ext cx="242395" cy="242395"/>
            <a:chOff x="5474070" y="3680834"/>
            <a:chExt cx="242395" cy="242395"/>
          </a:xfrm>
        </p:grpSpPr>
        <p:sp>
          <p:nvSpPr>
            <p:cNvPr id="9" name="标题 1"/>
            <p:cNvSpPr txBox="1"/>
            <p:nvPr/>
          </p:nvSpPr>
          <p:spPr>
            <a:xfrm rot="0" flipH="0" flipV="0">
              <a:off x="5474070" y="3680834"/>
              <a:ext cx="242395" cy="242395"/>
            </a:xfrm>
            <a:prstGeom prst="ellipse">
              <a:avLst/>
            </a:prstGeom>
            <a:solidFill>
              <a:schemeClr val="accent1"/>
            </a:solidFill>
            <a:ln w="2540" cap="sq">
              <a:solidFill>
                <a:schemeClr val="accent5">
                  <a:lumMod val="50000"/>
                  <a:alpha val="4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 rot="0" flipH="0" flipV="0">
              <a:off x="5560161" y="3766925"/>
              <a:ext cx="70213" cy="70213"/>
            </a:xfrm>
            <a:prstGeom prst="ellipse">
              <a:avLst/>
            </a:prstGeom>
            <a:solidFill>
              <a:schemeClr val="accent1"/>
            </a:solidFill>
            <a:ln w="254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1" name=""/>
          <p:cNvGrpSpPr/>
          <p:nvPr/>
        </p:nvGrpSpPr>
        <p:grpSpPr>
          <a:xfrm>
            <a:off x="3287599" y="3843989"/>
            <a:ext cx="242395" cy="242395"/>
            <a:chOff x="3287599" y="3843989"/>
            <a:chExt cx="242395" cy="242395"/>
          </a:xfrm>
        </p:grpSpPr>
        <p:sp>
          <p:nvSpPr>
            <p:cNvPr id="12" name="标题 1"/>
            <p:cNvSpPr txBox="1"/>
            <p:nvPr/>
          </p:nvSpPr>
          <p:spPr>
            <a:xfrm rot="0" flipH="0" flipV="0">
              <a:off x="3287599" y="3843989"/>
              <a:ext cx="242395" cy="242395"/>
            </a:xfrm>
            <a:prstGeom prst="ellipse">
              <a:avLst/>
            </a:prstGeom>
            <a:solidFill>
              <a:schemeClr val="accent1"/>
            </a:solidFill>
            <a:ln w="2540" cap="sq">
              <a:solidFill>
                <a:schemeClr val="accent5">
                  <a:lumMod val="50000"/>
                  <a:alpha val="4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 rot="0" flipH="0" flipV="0">
              <a:off x="3373690" y="3930080"/>
              <a:ext cx="70213" cy="70213"/>
            </a:xfrm>
            <a:prstGeom prst="ellipse">
              <a:avLst/>
            </a:prstGeom>
            <a:solidFill>
              <a:schemeClr val="accent1"/>
            </a:solidFill>
            <a:ln w="254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4" name=""/>
          <p:cNvGrpSpPr/>
          <p:nvPr/>
        </p:nvGrpSpPr>
        <p:grpSpPr>
          <a:xfrm>
            <a:off x="7801723" y="3449521"/>
            <a:ext cx="242395" cy="242395"/>
            <a:chOff x="7801723" y="3449521"/>
            <a:chExt cx="242395" cy="242395"/>
          </a:xfrm>
        </p:grpSpPr>
        <p:sp>
          <p:nvSpPr>
            <p:cNvPr id="15" name="标题 1"/>
            <p:cNvSpPr txBox="1"/>
            <p:nvPr/>
          </p:nvSpPr>
          <p:spPr>
            <a:xfrm rot="0" flipH="0" flipV="0">
              <a:off x="7801723" y="3449521"/>
              <a:ext cx="242395" cy="242395"/>
            </a:xfrm>
            <a:prstGeom prst="ellipse">
              <a:avLst/>
            </a:prstGeom>
            <a:solidFill>
              <a:schemeClr val="accent1"/>
            </a:solidFill>
            <a:ln w="2540" cap="sq">
              <a:solidFill>
                <a:schemeClr val="accent5">
                  <a:lumMod val="50000"/>
                  <a:alpha val="4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 rot="0" flipH="0" flipV="0">
              <a:off x="7887814" y="3535612"/>
              <a:ext cx="70213" cy="70213"/>
            </a:xfrm>
            <a:prstGeom prst="ellipse">
              <a:avLst/>
            </a:prstGeom>
            <a:solidFill>
              <a:schemeClr val="accent1"/>
            </a:solidFill>
            <a:ln w="254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7" name="标题 1"/>
          <p:cNvSpPr txBox="1"/>
          <p:nvPr/>
        </p:nvSpPr>
        <p:spPr>
          <a:xfrm rot="0" flipH="0" flipV="0">
            <a:off x="784201" y="1677164"/>
            <a:ext cx="3841027" cy="5900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84202" y="2331734"/>
            <a:ext cx="3841027" cy="11611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特徴: 芸術的な画像生成に特化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474068" y="1547741"/>
            <a:ext cx="3841027" cy="5900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5474069" y="2202312"/>
            <a:ext cx="3841027" cy="11611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料金: 月額10ドルから（約200枚/月）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3287597" y="4228903"/>
            <a:ext cx="3841027" cy="5900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3287598" y="4900716"/>
            <a:ext cx="3841027" cy="11611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強み: 一貫して高品質な画像を生成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7801721" y="3858343"/>
            <a:ext cx="3841027" cy="5900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04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7801721" y="4530156"/>
            <a:ext cx="3841027" cy="11611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適用場面: アート性重視のプレゼンテーション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Midjourney</a:t>
            </a:r>
            <a:endParaRPr kumimoji="1" lang="zh-CN" altLang="en-US"/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092" t="0" r="25092" b="0"/>
          <a:stretch>
            <a:fillRect/>
          </a:stretch>
        </p:blipFill>
        <p:spPr>
          <a:xfrm rot="0" flipH="0" flipV="0">
            <a:off x="6138154" y="1124"/>
            <a:ext cx="6096000" cy="6857999"/>
          </a:xfrm>
          <a:custGeom>
            <a:avLst/>
            <a:gdLst/>
            <a:rect l="l" t="t" r="r" b="b"/>
            <a:pathLst>
              <a:path w="6096000" h="6858000">
                <a:moveTo>
                  <a:pt x="3360674" y="0"/>
                </a:moveTo>
                <a:lnTo>
                  <a:pt x="4928489" y="0"/>
                </a:lnTo>
                <a:lnTo>
                  <a:pt x="5873369" y="0"/>
                </a:lnTo>
                <a:lnTo>
                  <a:pt x="6096000" y="0"/>
                </a:lnTo>
                <a:lnTo>
                  <a:pt x="6096000" y="6857999"/>
                </a:lnTo>
                <a:lnTo>
                  <a:pt x="3360674" y="6857999"/>
                </a:lnTo>
                <a:lnTo>
                  <a:pt x="3360674" y="6382702"/>
                </a:lnTo>
                <a:lnTo>
                  <a:pt x="2259584" y="4689475"/>
                </a:lnTo>
                <a:lnTo>
                  <a:pt x="984250" y="4689475"/>
                </a:lnTo>
                <a:lnTo>
                  <a:pt x="0" y="3427984"/>
                </a:lnTo>
                <a:lnTo>
                  <a:pt x="984250" y="2172462"/>
                </a:lnTo>
                <a:lnTo>
                  <a:pt x="2259584" y="2172462"/>
                </a:lnTo>
                <a:lnTo>
                  <a:pt x="3360674" y="47529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6246507" y="1594193"/>
            <a:ext cx="2847785" cy="1152589"/>
          </a:xfrm>
          <a:custGeom>
            <a:avLst/>
            <a:gdLst/>
            <a:rect l="l" t="t" r="r" b="b"/>
            <a:pathLst>
              <a:path w="5695569" h="2305177">
                <a:moveTo>
                  <a:pt x="2503170" y="2305177"/>
                </a:moveTo>
                <a:lnTo>
                  <a:pt x="0" y="1485265"/>
                </a:lnTo>
                <a:lnTo>
                  <a:pt x="3192399" y="0"/>
                </a:lnTo>
                <a:lnTo>
                  <a:pt x="5695569" y="827786"/>
                </a:lnTo>
                <a:lnTo>
                  <a:pt x="2503170" y="230517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498097" y="0"/>
            <a:ext cx="2522982" cy="2746756"/>
          </a:xfrm>
          <a:custGeom>
            <a:avLst/>
            <a:gdLst/>
            <a:rect l="l" t="t" r="r" b="b"/>
            <a:pathLst>
              <a:path w="5045964" h="5493512">
                <a:moveTo>
                  <a:pt x="5045964" y="0"/>
                </a:moveTo>
                <a:lnTo>
                  <a:pt x="3192399" y="4016121"/>
                </a:lnTo>
                <a:lnTo>
                  <a:pt x="0" y="5493512"/>
                </a:lnTo>
                <a:lnTo>
                  <a:pt x="3014091" y="1730883"/>
                </a:lnTo>
                <a:lnTo>
                  <a:pt x="859536" y="0"/>
                </a:lnTo>
                <a:lnTo>
                  <a:pt x="504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246507" y="4111235"/>
            <a:ext cx="2847785" cy="1152589"/>
          </a:xfrm>
          <a:custGeom>
            <a:avLst/>
            <a:gdLst/>
            <a:rect l="l" t="t" r="r" b="b"/>
            <a:pathLst>
              <a:path w="5695569" h="2305177">
                <a:moveTo>
                  <a:pt x="2503170" y="0"/>
                </a:moveTo>
                <a:lnTo>
                  <a:pt x="0" y="827786"/>
                </a:lnTo>
                <a:lnTo>
                  <a:pt x="3192399" y="2305177"/>
                </a:lnTo>
                <a:lnTo>
                  <a:pt x="5695569" y="1485265"/>
                </a:lnTo>
                <a:lnTo>
                  <a:pt x="250317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498097" y="4134682"/>
            <a:ext cx="2522982" cy="2746756"/>
          </a:xfrm>
          <a:custGeom>
            <a:avLst/>
            <a:gdLst/>
            <a:rect l="l" t="t" r="r" b="b"/>
            <a:pathLst>
              <a:path w="5045964" h="5493512">
                <a:moveTo>
                  <a:pt x="5045964" y="5493512"/>
                </a:moveTo>
                <a:lnTo>
                  <a:pt x="3192399" y="1485265"/>
                </a:lnTo>
                <a:lnTo>
                  <a:pt x="0" y="0"/>
                </a:lnTo>
                <a:lnTo>
                  <a:pt x="3014091" y="3762629"/>
                </a:lnTo>
                <a:lnTo>
                  <a:pt x="859536" y="5493512"/>
                </a:lnTo>
                <a:lnTo>
                  <a:pt x="5045964" y="54935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743494" y="1594194"/>
            <a:ext cx="2099183" cy="3669602"/>
          </a:xfrm>
          <a:custGeom>
            <a:avLst/>
            <a:gdLst/>
            <a:rect l="l" t="t" r="r" b="b"/>
            <a:pathLst>
              <a:path w="4198366" h="7339203">
                <a:moveTo>
                  <a:pt x="1005967" y="1485265"/>
                </a:moveTo>
                <a:lnTo>
                  <a:pt x="4198366" y="0"/>
                </a:lnTo>
                <a:lnTo>
                  <a:pt x="1259459" y="3667633"/>
                </a:lnTo>
                <a:lnTo>
                  <a:pt x="4198366" y="7339203"/>
                </a:lnTo>
                <a:lnTo>
                  <a:pt x="1005967" y="5861939"/>
                </a:lnTo>
                <a:lnTo>
                  <a:pt x="0" y="3667633"/>
                </a:lnTo>
                <a:lnTo>
                  <a:pt x="1005967" y="1485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37103" y="884368"/>
            <a:ext cx="1498167" cy="18604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66986" y="495351"/>
            <a:ext cx="334814" cy="838993"/>
          </a:xfrm>
          <a:custGeom>
            <a:avLst/>
            <a:gdLst>
              <a:gd name="connsiteX0" fmla="*/ 303444 w 334814"/>
              <a:gd name="connsiteY0" fmla="*/ 776254 h 838993"/>
              <a:gd name="connsiteX1" fmla="*/ 315450 w 334814"/>
              <a:gd name="connsiteY1" fmla="*/ 778635 h 838993"/>
              <a:gd name="connsiteX2" fmla="*/ 325603 w 334814"/>
              <a:gd name="connsiteY2" fmla="*/ 785448 h 838993"/>
              <a:gd name="connsiteX3" fmla="*/ 332416 w 334814"/>
              <a:gd name="connsiteY3" fmla="*/ 795602 h 838993"/>
              <a:gd name="connsiteX4" fmla="*/ 334797 w 334814"/>
              <a:gd name="connsiteY4" fmla="*/ 807607 h 838993"/>
              <a:gd name="connsiteX5" fmla="*/ 332416 w 334814"/>
              <a:gd name="connsiteY5" fmla="*/ 819613 h 838993"/>
              <a:gd name="connsiteX6" fmla="*/ 325603 w 334814"/>
              <a:gd name="connsiteY6" fmla="*/ 829799 h 838993"/>
              <a:gd name="connsiteX7" fmla="*/ 315450 w 334814"/>
              <a:gd name="connsiteY7" fmla="*/ 836612 h 838993"/>
              <a:gd name="connsiteX8" fmla="*/ 303444 w 334814"/>
              <a:gd name="connsiteY8" fmla="*/ 838993 h 838993"/>
              <a:gd name="connsiteX9" fmla="*/ 291439 w 334814"/>
              <a:gd name="connsiteY9" fmla="*/ 836612 h 838993"/>
              <a:gd name="connsiteX10" fmla="*/ 281252 w 334814"/>
              <a:gd name="connsiteY10" fmla="*/ 829799 h 838993"/>
              <a:gd name="connsiteX11" fmla="*/ 274439 w 334814"/>
              <a:gd name="connsiteY11" fmla="*/ 819613 h 838993"/>
              <a:gd name="connsiteX12" fmla="*/ 272058 w 334814"/>
              <a:gd name="connsiteY12" fmla="*/ 807607 h 838993"/>
              <a:gd name="connsiteX13" fmla="*/ 274439 w 334814"/>
              <a:gd name="connsiteY13" fmla="*/ 795602 h 838993"/>
              <a:gd name="connsiteX14" fmla="*/ 281252 w 334814"/>
              <a:gd name="connsiteY14" fmla="*/ 785448 h 838993"/>
              <a:gd name="connsiteX15" fmla="*/ 291439 w 334814"/>
              <a:gd name="connsiteY15" fmla="*/ 778635 h 838993"/>
              <a:gd name="connsiteX16" fmla="*/ 303444 w 334814"/>
              <a:gd name="connsiteY16" fmla="*/ 776254 h 838993"/>
              <a:gd name="connsiteX17" fmla="*/ 167680 w 334814"/>
              <a:gd name="connsiteY17" fmla="*/ 776254 h 838993"/>
              <a:gd name="connsiteX18" fmla="*/ 179686 w 334814"/>
              <a:gd name="connsiteY18" fmla="*/ 778635 h 838993"/>
              <a:gd name="connsiteX19" fmla="*/ 189872 w 334814"/>
              <a:gd name="connsiteY19" fmla="*/ 785448 h 838993"/>
              <a:gd name="connsiteX20" fmla="*/ 196652 w 334814"/>
              <a:gd name="connsiteY20" fmla="*/ 795602 h 838993"/>
              <a:gd name="connsiteX21" fmla="*/ 199066 w 334814"/>
              <a:gd name="connsiteY21" fmla="*/ 807607 h 838993"/>
              <a:gd name="connsiteX22" fmla="*/ 196652 w 334814"/>
              <a:gd name="connsiteY22" fmla="*/ 819613 h 838993"/>
              <a:gd name="connsiteX23" fmla="*/ 189872 w 334814"/>
              <a:gd name="connsiteY23" fmla="*/ 829799 h 838993"/>
              <a:gd name="connsiteX24" fmla="*/ 179686 w 334814"/>
              <a:gd name="connsiteY24" fmla="*/ 836612 h 838993"/>
              <a:gd name="connsiteX25" fmla="*/ 167680 w 334814"/>
              <a:gd name="connsiteY25" fmla="*/ 838993 h 838993"/>
              <a:gd name="connsiteX26" fmla="*/ 155675 w 334814"/>
              <a:gd name="connsiteY26" fmla="*/ 836612 h 838993"/>
              <a:gd name="connsiteX27" fmla="*/ 145521 w 334814"/>
              <a:gd name="connsiteY27" fmla="*/ 829799 h 838993"/>
              <a:gd name="connsiteX28" fmla="*/ 138708 w 334814"/>
              <a:gd name="connsiteY28" fmla="*/ 819613 h 838993"/>
              <a:gd name="connsiteX29" fmla="*/ 136327 w 334814"/>
              <a:gd name="connsiteY29" fmla="*/ 807607 h 838993"/>
              <a:gd name="connsiteX30" fmla="*/ 138708 w 334814"/>
              <a:gd name="connsiteY30" fmla="*/ 795602 h 838993"/>
              <a:gd name="connsiteX31" fmla="*/ 145521 w 334814"/>
              <a:gd name="connsiteY31" fmla="*/ 785448 h 838993"/>
              <a:gd name="connsiteX32" fmla="*/ 155675 w 334814"/>
              <a:gd name="connsiteY32" fmla="*/ 778635 h 838993"/>
              <a:gd name="connsiteX33" fmla="*/ 167680 w 334814"/>
              <a:gd name="connsiteY33" fmla="*/ 776254 h 838993"/>
              <a:gd name="connsiteX34" fmla="*/ 31386 w 334814"/>
              <a:gd name="connsiteY34" fmla="*/ 776254 h 838993"/>
              <a:gd name="connsiteX35" fmla="*/ 43392 w 334814"/>
              <a:gd name="connsiteY35" fmla="*/ 778635 h 838993"/>
              <a:gd name="connsiteX36" fmla="*/ 53545 w 334814"/>
              <a:gd name="connsiteY36" fmla="*/ 785448 h 838993"/>
              <a:gd name="connsiteX37" fmla="*/ 60358 w 334814"/>
              <a:gd name="connsiteY37" fmla="*/ 795602 h 838993"/>
              <a:gd name="connsiteX38" fmla="*/ 62739 w 334814"/>
              <a:gd name="connsiteY38" fmla="*/ 807607 h 838993"/>
              <a:gd name="connsiteX39" fmla="*/ 60358 w 334814"/>
              <a:gd name="connsiteY39" fmla="*/ 819613 h 838993"/>
              <a:gd name="connsiteX40" fmla="*/ 53545 w 334814"/>
              <a:gd name="connsiteY40" fmla="*/ 829799 h 838993"/>
              <a:gd name="connsiteX41" fmla="*/ 43392 w 334814"/>
              <a:gd name="connsiteY41" fmla="*/ 836612 h 838993"/>
              <a:gd name="connsiteX42" fmla="*/ 31386 w 334814"/>
              <a:gd name="connsiteY42" fmla="*/ 838993 h 838993"/>
              <a:gd name="connsiteX43" fmla="*/ 19381 w 334814"/>
              <a:gd name="connsiteY43" fmla="*/ 836612 h 838993"/>
              <a:gd name="connsiteX44" fmla="*/ 9194 w 334814"/>
              <a:gd name="connsiteY44" fmla="*/ 829799 h 838993"/>
              <a:gd name="connsiteX45" fmla="*/ 2381 w 334814"/>
              <a:gd name="connsiteY45" fmla="*/ 819613 h 838993"/>
              <a:gd name="connsiteX46" fmla="*/ 0 w 334814"/>
              <a:gd name="connsiteY46" fmla="*/ 807607 h 838993"/>
              <a:gd name="connsiteX47" fmla="*/ 2381 w 334814"/>
              <a:gd name="connsiteY47" fmla="*/ 795602 h 838993"/>
              <a:gd name="connsiteX48" fmla="*/ 9194 w 334814"/>
              <a:gd name="connsiteY48" fmla="*/ 785448 h 838993"/>
              <a:gd name="connsiteX49" fmla="*/ 19381 w 334814"/>
              <a:gd name="connsiteY49" fmla="*/ 778635 h 838993"/>
              <a:gd name="connsiteX50" fmla="*/ 31386 w 334814"/>
              <a:gd name="connsiteY50" fmla="*/ 776254 h 838993"/>
              <a:gd name="connsiteX51" fmla="*/ 303444 w 334814"/>
              <a:gd name="connsiteY51" fmla="*/ 646774 h 838993"/>
              <a:gd name="connsiteX52" fmla="*/ 315450 w 334814"/>
              <a:gd name="connsiteY52" fmla="*/ 649155 h 838993"/>
              <a:gd name="connsiteX53" fmla="*/ 325603 w 334814"/>
              <a:gd name="connsiteY53" fmla="*/ 655968 h 838993"/>
              <a:gd name="connsiteX54" fmla="*/ 332416 w 334814"/>
              <a:gd name="connsiteY54" fmla="*/ 666155 h 838993"/>
              <a:gd name="connsiteX55" fmla="*/ 334797 w 334814"/>
              <a:gd name="connsiteY55" fmla="*/ 678160 h 838993"/>
              <a:gd name="connsiteX56" fmla="*/ 332416 w 334814"/>
              <a:gd name="connsiteY56" fmla="*/ 690166 h 838993"/>
              <a:gd name="connsiteX57" fmla="*/ 325603 w 334814"/>
              <a:gd name="connsiteY57" fmla="*/ 700319 h 838993"/>
              <a:gd name="connsiteX58" fmla="*/ 315450 w 334814"/>
              <a:gd name="connsiteY58" fmla="*/ 707132 h 838993"/>
              <a:gd name="connsiteX59" fmla="*/ 303444 w 334814"/>
              <a:gd name="connsiteY59" fmla="*/ 709513 h 838993"/>
              <a:gd name="connsiteX60" fmla="*/ 291439 w 334814"/>
              <a:gd name="connsiteY60" fmla="*/ 707132 h 838993"/>
              <a:gd name="connsiteX61" fmla="*/ 281252 w 334814"/>
              <a:gd name="connsiteY61" fmla="*/ 700319 h 838993"/>
              <a:gd name="connsiteX62" fmla="*/ 274439 w 334814"/>
              <a:gd name="connsiteY62" fmla="*/ 690166 h 838993"/>
              <a:gd name="connsiteX63" fmla="*/ 272058 w 334814"/>
              <a:gd name="connsiteY63" fmla="*/ 678160 h 838993"/>
              <a:gd name="connsiteX64" fmla="*/ 274439 w 334814"/>
              <a:gd name="connsiteY64" fmla="*/ 666155 h 838993"/>
              <a:gd name="connsiteX65" fmla="*/ 281252 w 334814"/>
              <a:gd name="connsiteY65" fmla="*/ 655968 h 838993"/>
              <a:gd name="connsiteX66" fmla="*/ 291439 w 334814"/>
              <a:gd name="connsiteY66" fmla="*/ 649155 h 838993"/>
              <a:gd name="connsiteX67" fmla="*/ 303444 w 334814"/>
              <a:gd name="connsiteY67" fmla="*/ 646774 h 838993"/>
              <a:gd name="connsiteX68" fmla="*/ 167680 w 334814"/>
              <a:gd name="connsiteY68" fmla="*/ 646774 h 838993"/>
              <a:gd name="connsiteX69" fmla="*/ 179686 w 334814"/>
              <a:gd name="connsiteY69" fmla="*/ 649155 h 838993"/>
              <a:gd name="connsiteX70" fmla="*/ 189872 w 334814"/>
              <a:gd name="connsiteY70" fmla="*/ 655968 h 838993"/>
              <a:gd name="connsiteX71" fmla="*/ 196652 w 334814"/>
              <a:gd name="connsiteY71" fmla="*/ 666155 h 838993"/>
              <a:gd name="connsiteX72" fmla="*/ 199066 w 334814"/>
              <a:gd name="connsiteY72" fmla="*/ 678160 h 838993"/>
              <a:gd name="connsiteX73" fmla="*/ 196652 w 334814"/>
              <a:gd name="connsiteY73" fmla="*/ 690166 h 838993"/>
              <a:gd name="connsiteX74" fmla="*/ 189872 w 334814"/>
              <a:gd name="connsiteY74" fmla="*/ 700319 h 838993"/>
              <a:gd name="connsiteX75" fmla="*/ 179686 w 334814"/>
              <a:gd name="connsiteY75" fmla="*/ 707132 h 838993"/>
              <a:gd name="connsiteX76" fmla="*/ 167680 w 334814"/>
              <a:gd name="connsiteY76" fmla="*/ 709513 h 838993"/>
              <a:gd name="connsiteX77" fmla="*/ 155675 w 334814"/>
              <a:gd name="connsiteY77" fmla="*/ 707132 h 838993"/>
              <a:gd name="connsiteX78" fmla="*/ 145521 w 334814"/>
              <a:gd name="connsiteY78" fmla="*/ 700319 h 838993"/>
              <a:gd name="connsiteX79" fmla="*/ 138708 w 334814"/>
              <a:gd name="connsiteY79" fmla="*/ 690166 h 838993"/>
              <a:gd name="connsiteX80" fmla="*/ 136327 w 334814"/>
              <a:gd name="connsiteY80" fmla="*/ 678160 h 838993"/>
              <a:gd name="connsiteX81" fmla="*/ 138708 w 334814"/>
              <a:gd name="connsiteY81" fmla="*/ 666155 h 838993"/>
              <a:gd name="connsiteX82" fmla="*/ 145521 w 334814"/>
              <a:gd name="connsiteY82" fmla="*/ 655968 h 838993"/>
              <a:gd name="connsiteX83" fmla="*/ 155675 w 334814"/>
              <a:gd name="connsiteY83" fmla="*/ 649155 h 838993"/>
              <a:gd name="connsiteX84" fmla="*/ 167680 w 334814"/>
              <a:gd name="connsiteY84" fmla="*/ 646774 h 838993"/>
              <a:gd name="connsiteX85" fmla="*/ 31386 w 334814"/>
              <a:gd name="connsiteY85" fmla="*/ 646774 h 838993"/>
              <a:gd name="connsiteX86" fmla="*/ 43392 w 334814"/>
              <a:gd name="connsiteY86" fmla="*/ 649155 h 838993"/>
              <a:gd name="connsiteX87" fmla="*/ 53545 w 334814"/>
              <a:gd name="connsiteY87" fmla="*/ 655968 h 838993"/>
              <a:gd name="connsiteX88" fmla="*/ 60358 w 334814"/>
              <a:gd name="connsiteY88" fmla="*/ 666155 h 838993"/>
              <a:gd name="connsiteX89" fmla="*/ 62739 w 334814"/>
              <a:gd name="connsiteY89" fmla="*/ 678160 h 838993"/>
              <a:gd name="connsiteX90" fmla="*/ 60358 w 334814"/>
              <a:gd name="connsiteY90" fmla="*/ 690166 h 838993"/>
              <a:gd name="connsiteX91" fmla="*/ 53545 w 334814"/>
              <a:gd name="connsiteY91" fmla="*/ 700319 h 838993"/>
              <a:gd name="connsiteX92" fmla="*/ 43392 w 334814"/>
              <a:gd name="connsiteY92" fmla="*/ 707132 h 838993"/>
              <a:gd name="connsiteX93" fmla="*/ 31386 w 334814"/>
              <a:gd name="connsiteY93" fmla="*/ 709513 h 838993"/>
              <a:gd name="connsiteX94" fmla="*/ 19381 w 334814"/>
              <a:gd name="connsiteY94" fmla="*/ 707132 h 838993"/>
              <a:gd name="connsiteX95" fmla="*/ 9194 w 334814"/>
              <a:gd name="connsiteY95" fmla="*/ 700319 h 838993"/>
              <a:gd name="connsiteX96" fmla="*/ 2381 w 334814"/>
              <a:gd name="connsiteY96" fmla="*/ 690166 h 838993"/>
              <a:gd name="connsiteX97" fmla="*/ 0 w 334814"/>
              <a:gd name="connsiteY97" fmla="*/ 678160 h 838993"/>
              <a:gd name="connsiteX98" fmla="*/ 2381 w 334814"/>
              <a:gd name="connsiteY98" fmla="*/ 666155 h 838993"/>
              <a:gd name="connsiteX99" fmla="*/ 9194 w 334814"/>
              <a:gd name="connsiteY99" fmla="*/ 655968 h 838993"/>
              <a:gd name="connsiteX100" fmla="*/ 19381 w 334814"/>
              <a:gd name="connsiteY100" fmla="*/ 649155 h 838993"/>
              <a:gd name="connsiteX101" fmla="*/ 31386 w 334814"/>
              <a:gd name="connsiteY101" fmla="*/ 646774 h 838993"/>
              <a:gd name="connsiteX102" fmla="*/ 303444 w 334814"/>
              <a:gd name="connsiteY102" fmla="*/ 517888 h 838993"/>
              <a:gd name="connsiteX103" fmla="*/ 315450 w 334814"/>
              <a:gd name="connsiteY103" fmla="*/ 520269 h 838993"/>
              <a:gd name="connsiteX104" fmla="*/ 325603 w 334814"/>
              <a:gd name="connsiteY104" fmla="*/ 527049 h 838993"/>
              <a:gd name="connsiteX105" fmla="*/ 332416 w 334814"/>
              <a:gd name="connsiteY105" fmla="*/ 537236 h 838993"/>
              <a:gd name="connsiteX106" fmla="*/ 334797 w 334814"/>
              <a:gd name="connsiteY106" fmla="*/ 549241 h 838993"/>
              <a:gd name="connsiteX107" fmla="*/ 332416 w 334814"/>
              <a:gd name="connsiteY107" fmla="*/ 561247 h 838993"/>
              <a:gd name="connsiteX108" fmla="*/ 325603 w 334814"/>
              <a:gd name="connsiteY108" fmla="*/ 571433 h 838993"/>
              <a:gd name="connsiteX109" fmla="*/ 315450 w 334814"/>
              <a:gd name="connsiteY109" fmla="*/ 578213 h 838993"/>
              <a:gd name="connsiteX110" fmla="*/ 303444 w 334814"/>
              <a:gd name="connsiteY110" fmla="*/ 580627 h 838993"/>
              <a:gd name="connsiteX111" fmla="*/ 291439 w 334814"/>
              <a:gd name="connsiteY111" fmla="*/ 578213 h 838993"/>
              <a:gd name="connsiteX112" fmla="*/ 281252 w 334814"/>
              <a:gd name="connsiteY112" fmla="*/ 571433 h 838993"/>
              <a:gd name="connsiteX113" fmla="*/ 274439 w 334814"/>
              <a:gd name="connsiteY113" fmla="*/ 561247 h 838993"/>
              <a:gd name="connsiteX114" fmla="*/ 272058 w 334814"/>
              <a:gd name="connsiteY114" fmla="*/ 549241 h 838993"/>
              <a:gd name="connsiteX115" fmla="*/ 274439 w 334814"/>
              <a:gd name="connsiteY115" fmla="*/ 537236 h 838993"/>
              <a:gd name="connsiteX116" fmla="*/ 281252 w 334814"/>
              <a:gd name="connsiteY116" fmla="*/ 527049 h 838993"/>
              <a:gd name="connsiteX117" fmla="*/ 291439 w 334814"/>
              <a:gd name="connsiteY117" fmla="*/ 520269 h 838993"/>
              <a:gd name="connsiteX118" fmla="*/ 303444 w 334814"/>
              <a:gd name="connsiteY118" fmla="*/ 517888 h 838993"/>
              <a:gd name="connsiteX119" fmla="*/ 167680 w 334814"/>
              <a:gd name="connsiteY119" fmla="*/ 517888 h 838993"/>
              <a:gd name="connsiteX120" fmla="*/ 179686 w 334814"/>
              <a:gd name="connsiteY120" fmla="*/ 520269 h 838993"/>
              <a:gd name="connsiteX121" fmla="*/ 189872 w 334814"/>
              <a:gd name="connsiteY121" fmla="*/ 527049 h 838993"/>
              <a:gd name="connsiteX122" fmla="*/ 196652 w 334814"/>
              <a:gd name="connsiteY122" fmla="*/ 537236 h 838993"/>
              <a:gd name="connsiteX123" fmla="*/ 199066 w 334814"/>
              <a:gd name="connsiteY123" fmla="*/ 549241 h 838993"/>
              <a:gd name="connsiteX124" fmla="*/ 196652 w 334814"/>
              <a:gd name="connsiteY124" fmla="*/ 561247 h 838993"/>
              <a:gd name="connsiteX125" fmla="*/ 189872 w 334814"/>
              <a:gd name="connsiteY125" fmla="*/ 571433 h 838993"/>
              <a:gd name="connsiteX126" fmla="*/ 179686 w 334814"/>
              <a:gd name="connsiteY126" fmla="*/ 578213 h 838993"/>
              <a:gd name="connsiteX127" fmla="*/ 167680 w 334814"/>
              <a:gd name="connsiteY127" fmla="*/ 580627 h 838993"/>
              <a:gd name="connsiteX128" fmla="*/ 155675 w 334814"/>
              <a:gd name="connsiteY128" fmla="*/ 578213 h 838993"/>
              <a:gd name="connsiteX129" fmla="*/ 145521 w 334814"/>
              <a:gd name="connsiteY129" fmla="*/ 571433 h 838993"/>
              <a:gd name="connsiteX130" fmla="*/ 138708 w 334814"/>
              <a:gd name="connsiteY130" fmla="*/ 561247 h 838993"/>
              <a:gd name="connsiteX131" fmla="*/ 136327 w 334814"/>
              <a:gd name="connsiteY131" fmla="*/ 549241 h 838993"/>
              <a:gd name="connsiteX132" fmla="*/ 138708 w 334814"/>
              <a:gd name="connsiteY132" fmla="*/ 537236 h 838993"/>
              <a:gd name="connsiteX133" fmla="*/ 145521 w 334814"/>
              <a:gd name="connsiteY133" fmla="*/ 527049 h 838993"/>
              <a:gd name="connsiteX134" fmla="*/ 155675 w 334814"/>
              <a:gd name="connsiteY134" fmla="*/ 520269 h 838993"/>
              <a:gd name="connsiteX135" fmla="*/ 167680 w 334814"/>
              <a:gd name="connsiteY135" fmla="*/ 517888 h 838993"/>
              <a:gd name="connsiteX136" fmla="*/ 31386 w 334814"/>
              <a:gd name="connsiteY136" fmla="*/ 517888 h 838993"/>
              <a:gd name="connsiteX137" fmla="*/ 43392 w 334814"/>
              <a:gd name="connsiteY137" fmla="*/ 520269 h 838993"/>
              <a:gd name="connsiteX138" fmla="*/ 53545 w 334814"/>
              <a:gd name="connsiteY138" fmla="*/ 527049 h 838993"/>
              <a:gd name="connsiteX139" fmla="*/ 60358 w 334814"/>
              <a:gd name="connsiteY139" fmla="*/ 537236 h 838993"/>
              <a:gd name="connsiteX140" fmla="*/ 62739 w 334814"/>
              <a:gd name="connsiteY140" fmla="*/ 549241 h 838993"/>
              <a:gd name="connsiteX141" fmla="*/ 60358 w 334814"/>
              <a:gd name="connsiteY141" fmla="*/ 561247 h 838993"/>
              <a:gd name="connsiteX142" fmla="*/ 53545 w 334814"/>
              <a:gd name="connsiteY142" fmla="*/ 571433 h 838993"/>
              <a:gd name="connsiteX143" fmla="*/ 43392 w 334814"/>
              <a:gd name="connsiteY143" fmla="*/ 578213 h 838993"/>
              <a:gd name="connsiteX144" fmla="*/ 31386 w 334814"/>
              <a:gd name="connsiteY144" fmla="*/ 580627 h 838993"/>
              <a:gd name="connsiteX145" fmla="*/ 19381 w 334814"/>
              <a:gd name="connsiteY145" fmla="*/ 578213 h 838993"/>
              <a:gd name="connsiteX146" fmla="*/ 9194 w 334814"/>
              <a:gd name="connsiteY146" fmla="*/ 571433 h 838993"/>
              <a:gd name="connsiteX147" fmla="*/ 2381 w 334814"/>
              <a:gd name="connsiteY147" fmla="*/ 561247 h 838993"/>
              <a:gd name="connsiteX148" fmla="*/ 0 w 334814"/>
              <a:gd name="connsiteY148" fmla="*/ 549241 h 838993"/>
              <a:gd name="connsiteX149" fmla="*/ 2381 w 334814"/>
              <a:gd name="connsiteY149" fmla="*/ 537236 h 838993"/>
              <a:gd name="connsiteX150" fmla="*/ 9194 w 334814"/>
              <a:gd name="connsiteY150" fmla="*/ 527049 h 838993"/>
              <a:gd name="connsiteX151" fmla="*/ 19381 w 334814"/>
              <a:gd name="connsiteY151" fmla="*/ 520269 h 838993"/>
              <a:gd name="connsiteX152" fmla="*/ 31386 w 334814"/>
              <a:gd name="connsiteY152" fmla="*/ 517888 h 838993"/>
              <a:gd name="connsiteX153" fmla="*/ 303444 w 334814"/>
              <a:gd name="connsiteY153" fmla="*/ 388408 h 838993"/>
              <a:gd name="connsiteX154" fmla="*/ 315450 w 334814"/>
              <a:gd name="connsiteY154" fmla="*/ 390789 h 838993"/>
              <a:gd name="connsiteX155" fmla="*/ 325603 w 334814"/>
              <a:gd name="connsiteY155" fmla="*/ 397602 h 838993"/>
              <a:gd name="connsiteX156" fmla="*/ 332416 w 334814"/>
              <a:gd name="connsiteY156" fmla="*/ 407756 h 838993"/>
              <a:gd name="connsiteX157" fmla="*/ 334797 w 334814"/>
              <a:gd name="connsiteY157" fmla="*/ 419761 h 838993"/>
              <a:gd name="connsiteX158" fmla="*/ 332416 w 334814"/>
              <a:gd name="connsiteY158" fmla="*/ 431767 h 838993"/>
              <a:gd name="connsiteX159" fmla="*/ 325603 w 334814"/>
              <a:gd name="connsiteY159" fmla="*/ 441953 h 838993"/>
              <a:gd name="connsiteX160" fmla="*/ 315450 w 334814"/>
              <a:gd name="connsiteY160" fmla="*/ 448766 h 838993"/>
              <a:gd name="connsiteX161" fmla="*/ 303444 w 334814"/>
              <a:gd name="connsiteY161" fmla="*/ 451147 h 838993"/>
              <a:gd name="connsiteX162" fmla="*/ 291439 w 334814"/>
              <a:gd name="connsiteY162" fmla="*/ 448766 h 838993"/>
              <a:gd name="connsiteX163" fmla="*/ 281252 w 334814"/>
              <a:gd name="connsiteY163" fmla="*/ 441953 h 838993"/>
              <a:gd name="connsiteX164" fmla="*/ 274439 w 334814"/>
              <a:gd name="connsiteY164" fmla="*/ 431767 h 838993"/>
              <a:gd name="connsiteX165" fmla="*/ 272058 w 334814"/>
              <a:gd name="connsiteY165" fmla="*/ 419761 h 838993"/>
              <a:gd name="connsiteX166" fmla="*/ 274439 w 334814"/>
              <a:gd name="connsiteY166" fmla="*/ 407756 h 838993"/>
              <a:gd name="connsiteX167" fmla="*/ 281252 w 334814"/>
              <a:gd name="connsiteY167" fmla="*/ 397602 h 838993"/>
              <a:gd name="connsiteX168" fmla="*/ 291439 w 334814"/>
              <a:gd name="connsiteY168" fmla="*/ 390789 h 838993"/>
              <a:gd name="connsiteX169" fmla="*/ 303444 w 334814"/>
              <a:gd name="connsiteY169" fmla="*/ 388408 h 838993"/>
              <a:gd name="connsiteX170" fmla="*/ 167680 w 334814"/>
              <a:gd name="connsiteY170" fmla="*/ 388408 h 838993"/>
              <a:gd name="connsiteX171" fmla="*/ 179686 w 334814"/>
              <a:gd name="connsiteY171" fmla="*/ 390789 h 838993"/>
              <a:gd name="connsiteX172" fmla="*/ 189872 w 334814"/>
              <a:gd name="connsiteY172" fmla="*/ 397602 h 838993"/>
              <a:gd name="connsiteX173" fmla="*/ 196652 w 334814"/>
              <a:gd name="connsiteY173" fmla="*/ 407756 h 838993"/>
              <a:gd name="connsiteX174" fmla="*/ 199066 w 334814"/>
              <a:gd name="connsiteY174" fmla="*/ 419761 h 838993"/>
              <a:gd name="connsiteX175" fmla="*/ 196652 w 334814"/>
              <a:gd name="connsiteY175" fmla="*/ 431767 h 838993"/>
              <a:gd name="connsiteX176" fmla="*/ 189872 w 334814"/>
              <a:gd name="connsiteY176" fmla="*/ 441953 h 838993"/>
              <a:gd name="connsiteX177" fmla="*/ 179686 w 334814"/>
              <a:gd name="connsiteY177" fmla="*/ 448766 h 838993"/>
              <a:gd name="connsiteX178" fmla="*/ 167680 w 334814"/>
              <a:gd name="connsiteY178" fmla="*/ 451147 h 838993"/>
              <a:gd name="connsiteX179" fmla="*/ 155675 w 334814"/>
              <a:gd name="connsiteY179" fmla="*/ 448766 h 838993"/>
              <a:gd name="connsiteX180" fmla="*/ 145521 w 334814"/>
              <a:gd name="connsiteY180" fmla="*/ 441953 h 838993"/>
              <a:gd name="connsiteX181" fmla="*/ 138708 w 334814"/>
              <a:gd name="connsiteY181" fmla="*/ 431767 h 838993"/>
              <a:gd name="connsiteX182" fmla="*/ 136327 w 334814"/>
              <a:gd name="connsiteY182" fmla="*/ 419761 h 838993"/>
              <a:gd name="connsiteX183" fmla="*/ 138708 w 334814"/>
              <a:gd name="connsiteY183" fmla="*/ 407756 h 838993"/>
              <a:gd name="connsiteX184" fmla="*/ 145521 w 334814"/>
              <a:gd name="connsiteY184" fmla="*/ 397602 h 838993"/>
              <a:gd name="connsiteX185" fmla="*/ 155675 w 334814"/>
              <a:gd name="connsiteY185" fmla="*/ 390789 h 838993"/>
              <a:gd name="connsiteX186" fmla="*/ 167680 w 334814"/>
              <a:gd name="connsiteY186" fmla="*/ 388408 h 838993"/>
              <a:gd name="connsiteX187" fmla="*/ 31386 w 334814"/>
              <a:gd name="connsiteY187" fmla="*/ 388408 h 838993"/>
              <a:gd name="connsiteX188" fmla="*/ 43392 w 334814"/>
              <a:gd name="connsiteY188" fmla="*/ 390789 h 838993"/>
              <a:gd name="connsiteX189" fmla="*/ 53545 w 334814"/>
              <a:gd name="connsiteY189" fmla="*/ 397602 h 838993"/>
              <a:gd name="connsiteX190" fmla="*/ 60358 w 334814"/>
              <a:gd name="connsiteY190" fmla="*/ 407756 h 838993"/>
              <a:gd name="connsiteX191" fmla="*/ 62739 w 334814"/>
              <a:gd name="connsiteY191" fmla="*/ 419761 h 838993"/>
              <a:gd name="connsiteX192" fmla="*/ 60358 w 334814"/>
              <a:gd name="connsiteY192" fmla="*/ 431767 h 838993"/>
              <a:gd name="connsiteX193" fmla="*/ 53545 w 334814"/>
              <a:gd name="connsiteY193" fmla="*/ 441953 h 838993"/>
              <a:gd name="connsiteX194" fmla="*/ 43392 w 334814"/>
              <a:gd name="connsiteY194" fmla="*/ 448766 h 838993"/>
              <a:gd name="connsiteX195" fmla="*/ 31386 w 334814"/>
              <a:gd name="connsiteY195" fmla="*/ 451147 h 838993"/>
              <a:gd name="connsiteX196" fmla="*/ 19381 w 334814"/>
              <a:gd name="connsiteY196" fmla="*/ 448766 h 838993"/>
              <a:gd name="connsiteX197" fmla="*/ 9194 w 334814"/>
              <a:gd name="connsiteY197" fmla="*/ 441953 h 838993"/>
              <a:gd name="connsiteX198" fmla="*/ 2381 w 334814"/>
              <a:gd name="connsiteY198" fmla="*/ 431767 h 838993"/>
              <a:gd name="connsiteX199" fmla="*/ 0 w 334814"/>
              <a:gd name="connsiteY199" fmla="*/ 419761 h 838993"/>
              <a:gd name="connsiteX200" fmla="*/ 2381 w 334814"/>
              <a:gd name="connsiteY200" fmla="*/ 407756 h 838993"/>
              <a:gd name="connsiteX201" fmla="*/ 9194 w 334814"/>
              <a:gd name="connsiteY201" fmla="*/ 397602 h 838993"/>
              <a:gd name="connsiteX202" fmla="*/ 19381 w 334814"/>
              <a:gd name="connsiteY202" fmla="*/ 390789 h 838993"/>
              <a:gd name="connsiteX203" fmla="*/ 31386 w 334814"/>
              <a:gd name="connsiteY203" fmla="*/ 388408 h 838993"/>
              <a:gd name="connsiteX204" fmla="*/ 164406 w 334814"/>
              <a:gd name="connsiteY204" fmla="*/ 259358 h 838993"/>
              <a:gd name="connsiteX205" fmla="*/ 176576 w 334814"/>
              <a:gd name="connsiteY205" fmla="*/ 260548 h 838993"/>
              <a:gd name="connsiteX206" fmla="*/ 187391 w 334814"/>
              <a:gd name="connsiteY206" fmla="*/ 266303 h 838993"/>
              <a:gd name="connsiteX207" fmla="*/ 195163 w 334814"/>
              <a:gd name="connsiteY207" fmla="*/ 275762 h 838993"/>
              <a:gd name="connsiteX208" fmla="*/ 198702 w 334814"/>
              <a:gd name="connsiteY208" fmla="*/ 287470 h 838993"/>
              <a:gd name="connsiteX209" fmla="*/ 197512 w 334814"/>
              <a:gd name="connsiteY209" fmla="*/ 299640 h 838993"/>
              <a:gd name="connsiteX210" fmla="*/ 191757 w 334814"/>
              <a:gd name="connsiteY210" fmla="*/ 310455 h 838993"/>
              <a:gd name="connsiteX211" fmla="*/ 182298 w 334814"/>
              <a:gd name="connsiteY211" fmla="*/ 318227 h 838993"/>
              <a:gd name="connsiteX212" fmla="*/ 170590 w 334814"/>
              <a:gd name="connsiteY212" fmla="*/ 321766 h 838993"/>
              <a:gd name="connsiteX213" fmla="*/ 158419 w 334814"/>
              <a:gd name="connsiteY213" fmla="*/ 320576 h 838993"/>
              <a:gd name="connsiteX214" fmla="*/ 147605 w 334814"/>
              <a:gd name="connsiteY214" fmla="*/ 314821 h 838993"/>
              <a:gd name="connsiteX215" fmla="*/ 139832 w 334814"/>
              <a:gd name="connsiteY215" fmla="*/ 305362 h 838993"/>
              <a:gd name="connsiteX216" fmla="*/ 136294 w 334814"/>
              <a:gd name="connsiteY216" fmla="*/ 293654 h 838993"/>
              <a:gd name="connsiteX217" fmla="*/ 137484 w 334814"/>
              <a:gd name="connsiteY217" fmla="*/ 281483 h 838993"/>
              <a:gd name="connsiteX218" fmla="*/ 143239 w 334814"/>
              <a:gd name="connsiteY218" fmla="*/ 270669 h 838993"/>
              <a:gd name="connsiteX219" fmla="*/ 152698 w 334814"/>
              <a:gd name="connsiteY219" fmla="*/ 262896 h 838993"/>
              <a:gd name="connsiteX220" fmla="*/ 164406 w 334814"/>
              <a:gd name="connsiteY220" fmla="*/ 259358 h 838993"/>
              <a:gd name="connsiteX221" fmla="*/ 305660 w 334814"/>
              <a:gd name="connsiteY221" fmla="*/ 258994 h 838993"/>
              <a:gd name="connsiteX222" fmla="*/ 317467 w 334814"/>
              <a:gd name="connsiteY222" fmla="*/ 262235 h 838993"/>
              <a:gd name="connsiteX223" fmla="*/ 327157 w 334814"/>
              <a:gd name="connsiteY223" fmla="*/ 269742 h 838993"/>
              <a:gd name="connsiteX224" fmla="*/ 333209 w 334814"/>
              <a:gd name="connsiteY224" fmla="*/ 280359 h 838993"/>
              <a:gd name="connsiteX225" fmla="*/ 334731 w 334814"/>
              <a:gd name="connsiteY225" fmla="*/ 292530 h 838993"/>
              <a:gd name="connsiteX226" fmla="*/ 331523 w 334814"/>
              <a:gd name="connsiteY226" fmla="*/ 304337 h 838993"/>
              <a:gd name="connsiteX227" fmla="*/ 324015 w 334814"/>
              <a:gd name="connsiteY227" fmla="*/ 313994 h 838993"/>
              <a:gd name="connsiteX228" fmla="*/ 313366 w 334814"/>
              <a:gd name="connsiteY228" fmla="*/ 320046 h 838993"/>
              <a:gd name="connsiteX229" fmla="*/ 301228 w 334814"/>
              <a:gd name="connsiteY229" fmla="*/ 321568 h 838993"/>
              <a:gd name="connsiteX230" fmla="*/ 289421 w 334814"/>
              <a:gd name="connsiteY230" fmla="*/ 318360 h 838993"/>
              <a:gd name="connsiteX231" fmla="*/ 279764 w 334814"/>
              <a:gd name="connsiteY231" fmla="*/ 310852 h 838993"/>
              <a:gd name="connsiteX232" fmla="*/ 273678 w 334814"/>
              <a:gd name="connsiteY232" fmla="*/ 300203 h 838993"/>
              <a:gd name="connsiteX233" fmla="*/ 272157 w 334814"/>
              <a:gd name="connsiteY233" fmla="*/ 288065 h 838993"/>
              <a:gd name="connsiteX234" fmla="*/ 275398 w 334814"/>
              <a:gd name="connsiteY234" fmla="*/ 276258 h 838993"/>
              <a:gd name="connsiteX235" fmla="*/ 282905 w 334814"/>
              <a:gd name="connsiteY235" fmla="*/ 266601 h 838993"/>
              <a:gd name="connsiteX236" fmla="*/ 293522 w 334814"/>
              <a:gd name="connsiteY236" fmla="*/ 260515 h 838993"/>
              <a:gd name="connsiteX237" fmla="*/ 305660 w 334814"/>
              <a:gd name="connsiteY237" fmla="*/ 258994 h 838993"/>
              <a:gd name="connsiteX238" fmla="*/ 33602 w 334814"/>
              <a:gd name="connsiteY238" fmla="*/ 258994 h 838993"/>
              <a:gd name="connsiteX239" fmla="*/ 45409 w 334814"/>
              <a:gd name="connsiteY239" fmla="*/ 262235 h 838993"/>
              <a:gd name="connsiteX240" fmla="*/ 55100 w 334814"/>
              <a:gd name="connsiteY240" fmla="*/ 269742 h 838993"/>
              <a:gd name="connsiteX241" fmla="*/ 61152 w 334814"/>
              <a:gd name="connsiteY241" fmla="*/ 280359 h 838993"/>
              <a:gd name="connsiteX242" fmla="*/ 62673 w 334814"/>
              <a:gd name="connsiteY242" fmla="*/ 292530 h 838993"/>
              <a:gd name="connsiteX243" fmla="*/ 59432 w 334814"/>
              <a:gd name="connsiteY243" fmla="*/ 304337 h 838993"/>
              <a:gd name="connsiteX244" fmla="*/ 51925 w 334814"/>
              <a:gd name="connsiteY244" fmla="*/ 313994 h 838993"/>
              <a:gd name="connsiteX245" fmla="*/ 41308 w 334814"/>
              <a:gd name="connsiteY245" fmla="*/ 320046 h 838993"/>
              <a:gd name="connsiteX246" fmla="*/ 29171 w 334814"/>
              <a:gd name="connsiteY246" fmla="*/ 321601 h 838993"/>
              <a:gd name="connsiteX247" fmla="*/ 17364 w 334814"/>
              <a:gd name="connsiteY247" fmla="*/ 318359 h 838993"/>
              <a:gd name="connsiteX248" fmla="*/ 7673 w 334814"/>
              <a:gd name="connsiteY248" fmla="*/ 310852 h 838993"/>
              <a:gd name="connsiteX249" fmla="*/ 1621 w 334814"/>
              <a:gd name="connsiteY249" fmla="*/ 300202 h 838993"/>
              <a:gd name="connsiteX250" fmla="*/ 99 w 334814"/>
              <a:gd name="connsiteY250" fmla="*/ 288065 h 838993"/>
              <a:gd name="connsiteX251" fmla="*/ 3341 w 334814"/>
              <a:gd name="connsiteY251" fmla="*/ 276258 h 838993"/>
              <a:gd name="connsiteX252" fmla="*/ 10815 w 334814"/>
              <a:gd name="connsiteY252" fmla="*/ 266600 h 838993"/>
              <a:gd name="connsiteX253" fmla="*/ 21465 w 334814"/>
              <a:gd name="connsiteY253" fmla="*/ 260548 h 838993"/>
              <a:gd name="connsiteX254" fmla="*/ 33602 w 334814"/>
              <a:gd name="connsiteY254" fmla="*/ 258994 h 838993"/>
              <a:gd name="connsiteX255" fmla="*/ 303444 w 334814"/>
              <a:gd name="connsiteY255" fmla="*/ 129447 h 838993"/>
              <a:gd name="connsiteX256" fmla="*/ 334797 w 334814"/>
              <a:gd name="connsiteY256" fmla="*/ 160833 h 838993"/>
              <a:gd name="connsiteX257" fmla="*/ 303444 w 334814"/>
              <a:gd name="connsiteY257" fmla="*/ 192186 h 838993"/>
              <a:gd name="connsiteX258" fmla="*/ 272058 w 334814"/>
              <a:gd name="connsiteY258" fmla="*/ 160833 h 838993"/>
              <a:gd name="connsiteX259" fmla="*/ 303444 w 334814"/>
              <a:gd name="connsiteY259" fmla="*/ 129447 h 838993"/>
              <a:gd name="connsiteX260" fmla="*/ 167680 w 334814"/>
              <a:gd name="connsiteY260" fmla="*/ 129447 h 838993"/>
              <a:gd name="connsiteX261" fmla="*/ 199066 w 334814"/>
              <a:gd name="connsiteY261" fmla="*/ 160833 h 838993"/>
              <a:gd name="connsiteX262" fmla="*/ 167680 w 334814"/>
              <a:gd name="connsiteY262" fmla="*/ 192186 h 838993"/>
              <a:gd name="connsiteX263" fmla="*/ 136327 w 334814"/>
              <a:gd name="connsiteY263" fmla="*/ 160833 h 838993"/>
              <a:gd name="connsiteX264" fmla="*/ 167680 w 334814"/>
              <a:gd name="connsiteY264" fmla="*/ 129447 h 838993"/>
              <a:gd name="connsiteX265" fmla="*/ 31386 w 334814"/>
              <a:gd name="connsiteY265" fmla="*/ 129447 h 838993"/>
              <a:gd name="connsiteX266" fmla="*/ 62739 w 334814"/>
              <a:gd name="connsiteY266" fmla="*/ 160833 h 838993"/>
              <a:gd name="connsiteX267" fmla="*/ 31386 w 334814"/>
              <a:gd name="connsiteY267" fmla="*/ 192186 h 838993"/>
              <a:gd name="connsiteX268" fmla="*/ 0 w 334814"/>
              <a:gd name="connsiteY268" fmla="*/ 160833 h 838993"/>
              <a:gd name="connsiteX269" fmla="*/ 31386 w 334814"/>
              <a:gd name="connsiteY269" fmla="*/ 129447 h 838993"/>
              <a:gd name="connsiteX270" fmla="*/ 303444 w 334814"/>
              <a:gd name="connsiteY270" fmla="*/ 0 h 838993"/>
              <a:gd name="connsiteX271" fmla="*/ 334797 w 334814"/>
              <a:gd name="connsiteY271" fmla="*/ 31353 h 838993"/>
              <a:gd name="connsiteX272" fmla="*/ 303444 w 334814"/>
              <a:gd name="connsiteY272" fmla="*/ 62739 h 838993"/>
              <a:gd name="connsiteX273" fmla="*/ 272058 w 334814"/>
              <a:gd name="connsiteY273" fmla="*/ 31353 h 838993"/>
              <a:gd name="connsiteX274" fmla="*/ 303444 w 334814"/>
              <a:gd name="connsiteY274" fmla="*/ 0 h 838993"/>
              <a:gd name="connsiteX275" fmla="*/ 167680 w 334814"/>
              <a:gd name="connsiteY275" fmla="*/ 0 h 838993"/>
              <a:gd name="connsiteX276" fmla="*/ 199066 w 334814"/>
              <a:gd name="connsiteY276" fmla="*/ 31353 h 838993"/>
              <a:gd name="connsiteX277" fmla="*/ 167680 w 334814"/>
              <a:gd name="connsiteY277" fmla="*/ 62739 h 838993"/>
              <a:gd name="connsiteX278" fmla="*/ 136327 w 334814"/>
              <a:gd name="connsiteY278" fmla="*/ 31353 h 838993"/>
              <a:gd name="connsiteX279" fmla="*/ 167680 w 334814"/>
              <a:gd name="connsiteY279" fmla="*/ 0 h 838993"/>
              <a:gd name="connsiteX280" fmla="*/ 31386 w 334814"/>
              <a:gd name="connsiteY280" fmla="*/ 0 h 838993"/>
              <a:gd name="connsiteX281" fmla="*/ 62739 w 334814"/>
              <a:gd name="connsiteY281" fmla="*/ 31353 h 838993"/>
              <a:gd name="connsiteX282" fmla="*/ 31386 w 334814"/>
              <a:gd name="connsiteY282" fmla="*/ 62739 h 838993"/>
              <a:gd name="connsiteX283" fmla="*/ 0 w 334814"/>
              <a:gd name="connsiteY283" fmla="*/ 31353 h 838993"/>
              <a:gd name="connsiteX284" fmla="*/ 31386 w 334814"/>
              <a:gd name="connsiteY284" fmla="*/ 0 h 838993"/>
            </a:gdLst>
            <a:rect l="l" t="t" r="r" b="b"/>
            <a:pathLst>
              <a:path w="334814" h="838993">
                <a:moveTo>
                  <a:pt x="303444" y="776254"/>
                </a:moveTo>
                <a:cubicBezTo>
                  <a:pt x="307578" y="776254"/>
                  <a:pt x="311580" y="777048"/>
                  <a:pt x="315450" y="778635"/>
                </a:cubicBezTo>
                <a:cubicBezTo>
                  <a:pt x="319286" y="780223"/>
                  <a:pt x="322660" y="782505"/>
                  <a:pt x="325603" y="785448"/>
                </a:cubicBezTo>
                <a:cubicBezTo>
                  <a:pt x="328547" y="788392"/>
                  <a:pt x="330829" y="791765"/>
                  <a:pt x="332416" y="795602"/>
                </a:cubicBezTo>
                <a:cubicBezTo>
                  <a:pt x="334004" y="799471"/>
                  <a:pt x="334797" y="803473"/>
                  <a:pt x="334797" y="807607"/>
                </a:cubicBezTo>
                <a:cubicBezTo>
                  <a:pt x="334797" y="811774"/>
                  <a:pt x="334004" y="815776"/>
                  <a:pt x="332416" y="819613"/>
                </a:cubicBezTo>
                <a:cubicBezTo>
                  <a:pt x="330829" y="823449"/>
                  <a:pt x="328547" y="826856"/>
                  <a:pt x="325603" y="829799"/>
                </a:cubicBezTo>
                <a:cubicBezTo>
                  <a:pt x="322660" y="832743"/>
                  <a:pt x="319286" y="834992"/>
                  <a:pt x="315450" y="836612"/>
                </a:cubicBezTo>
                <a:cubicBezTo>
                  <a:pt x="311580" y="838200"/>
                  <a:pt x="307578" y="838993"/>
                  <a:pt x="303444" y="838993"/>
                </a:cubicBezTo>
                <a:cubicBezTo>
                  <a:pt x="299277" y="838993"/>
                  <a:pt x="295275" y="838200"/>
                  <a:pt x="291439" y="836612"/>
                </a:cubicBezTo>
                <a:cubicBezTo>
                  <a:pt x="287569" y="834992"/>
                  <a:pt x="284196" y="832743"/>
                  <a:pt x="281252" y="829799"/>
                </a:cubicBezTo>
                <a:cubicBezTo>
                  <a:pt x="278309" y="826856"/>
                  <a:pt x="276027" y="823449"/>
                  <a:pt x="274439" y="819613"/>
                </a:cubicBezTo>
                <a:cubicBezTo>
                  <a:pt x="272852" y="815776"/>
                  <a:pt x="272058" y="811774"/>
                  <a:pt x="272058" y="807607"/>
                </a:cubicBezTo>
                <a:cubicBezTo>
                  <a:pt x="272058" y="803473"/>
                  <a:pt x="272852" y="799471"/>
                  <a:pt x="274439" y="795602"/>
                </a:cubicBezTo>
                <a:cubicBezTo>
                  <a:pt x="276027" y="791765"/>
                  <a:pt x="278309" y="788392"/>
                  <a:pt x="281252" y="785448"/>
                </a:cubicBezTo>
                <a:cubicBezTo>
                  <a:pt x="284196" y="782505"/>
                  <a:pt x="287569" y="780223"/>
                  <a:pt x="291439" y="778635"/>
                </a:cubicBezTo>
                <a:cubicBezTo>
                  <a:pt x="295275" y="777048"/>
                  <a:pt x="299277" y="776254"/>
                  <a:pt x="303444" y="776254"/>
                </a:cubicBezTo>
                <a:close/>
                <a:moveTo>
                  <a:pt x="167680" y="776254"/>
                </a:moveTo>
                <a:cubicBezTo>
                  <a:pt x="171847" y="776254"/>
                  <a:pt x="175849" y="777048"/>
                  <a:pt x="179686" y="778635"/>
                </a:cubicBezTo>
                <a:cubicBezTo>
                  <a:pt x="183522" y="780223"/>
                  <a:pt x="186929" y="782505"/>
                  <a:pt x="189872" y="785448"/>
                </a:cubicBezTo>
                <a:cubicBezTo>
                  <a:pt x="192816" y="788392"/>
                  <a:pt x="195065" y="791765"/>
                  <a:pt x="196652" y="795602"/>
                </a:cubicBezTo>
                <a:cubicBezTo>
                  <a:pt x="198273" y="799471"/>
                  <a:pt x="199066" y="803473"/>
                  <a:pt x="199066" y="807607"/>
                </a:cubicBezTo>
                <a:cubicBezTo>
                  <a:pt x="199066" y="811774"/>
                  <a:pt x="198273" y="815776"/>
                  <a:pt x="196652" y="819613"/>
                </a:cubicBezTo>
                <a:cubicBezTo>
                  <a:pt x="195065" y="823449"/>
                  <a:pt x="192816" y="826856"/>
                  <a:pt x="189872" y="829799"/>
                </a:cubicBezTo>
                <a:cubicBezTo>
                  <a:pt x="186929" y="832743"/>
                  <a:pt x="183522" y="834992"/>
                  <a:pt x="179686" y="836612"/>
                </a:cubicBezTo>
                <a:cubicBezTo>
                  <a:pt x="175849" y="838200"/>
                  <a:pt x="171847" y="838993"/>
                  <a:pt x="167680" y="838993"/>
                </a:cubicBezTo>
                <a:cubicBezTo>
                  <a:pt x="163513" y="838993"/>
                  <a:pt x="159511" y="838200"/>
                  <a:pt x="155675" y="836612"/>
                </a:cubicBezTo>
                <a:cubicBezTo>
                  <a:pt x="151838" y="834992"/>
                  <a:pt x="148432" y="832743"/>
                  <a:pt x="145521" y="829799"/>
                </a:cubicBezTo>
                <a:cubicBezTo>
                  <a:pt x="142578" y="826856"/>
                  <a:pt x="140296" y="823449"/>
                  <a:pt x="138708" y="819613"/>
                </a:cubicBezTo>
                <a:cubicBezTo>
                  <a:pt x="137121" y="815776"/>
                  <a:pt x="136327" y="811774"/>
                  <a:pt x="136327" y="807607"/>
                </a:cubicBezTo>
                <a:cubicBezTo>
                  <a:pt x="136327" y="803473"/>
                  <a:pt x="137121" y="799471"/>
                  <a:pt x="138708" y="795602"/>
                </a:cubicBezTo>
                <a:cubicBezTo>
                  <a:pt x="140296" y="791765"/>
                  <a:pt x="142578" y="788392"/>
                  <a:pt x="145521" y="785448"/>
                </a:cubicBezTo>
                <a:cubicBezTo>
                  <a:pt x="148432" y="782505"/>
                  <a:pt x="151838" y="780223"/>
                  <a:pt x="155675" y="778635"/>
                </a:cubicBezTo>
                <a:cubicBezTo>
                  <a:pt x="159511" y="777048"/>
                  <a:pt x="163513" y="776254"/>
                  <a:pt x="167680" y="776254"/>
                </a:cubicBezTo>
                <a:close/>
                <a:moveTo>
                  <a:pt x="31386" y="776254"/>
                </a:moveTo>
                <a:cubicBezTo>
                  <a:pt x="35520" y="776254"/>
                  <a:pt x="39522" y="777048"/>
                  <a:pt x="43392" y="778635"/>
                </a:cubicBezTo>
                <a:cubicBezTo>
                  <a:pt x="47228" y="780223"/>
                  <a:pt x="50602" y="782505"/>
                  <a:pt x="53545" y="785448"/>
                </a:cubicBezTo>
                <a:cubicBezTo>
                  <a:pt x="56489" y="788392"/>
                  <a:pt x="58771" y="791765"/>
                  <a:pt x="60358" y="795602"/>
                </a:cubicBezTo>
                <a:cubicBezTo>
                  <a:pt x="61946" y="799471"/>
                  <a:pt x="62739" y="803473"/>
                  <a:pt x="62739" y="807607"/>
                </a:cubicBezTo>
                <a:cubicBezTo>
                  <a:pt x="62739" y="811774"/>
                  <a:pt x="61946" y="815776"/>
                  <a:pt x="60358" y="819613"/>
                </a:cubicBezTo>
                <a:cubicBezTo>
                  <a:pt x="58771" y="823449"/>
                  <a:pt x="56489" y="826856"/>
                  <a:pt x="53545" y="829799"/>
                </a:cubicBezTo>
                <a:cubicBezTo>
                  <a:pt x="50602" y="832743"/>
                  <a:pt x="47228" y="834992"/>
                  <a:pt x="43392" y="836612"/>
                </a:cubicBezTo>
                <a:cubicBezTo>
                  <a:pt x="39522" y="838200"/>
                  <a:pt x="35520" y="838993"/>
                  <a:pt x="31386" y="838993"/>
                </a:cubicBezTo>
                <a:cubicBezTo>
                  <a:pt x="27219" y="838993"/>
                  <a:pt x="23217" y="838200"/>
                  <a:pt x="19381" y="836612"/>
                </a:cubicBezTo>
                <a:cubicBezTo>
                  <a:pt x="15511" y="834992"/>
                  <a:pt x="12138" y="832743"/>
                  <a:pt x="9194" y="829799"/>
                </a:cubicBezTo>
                <a:cubicBezTo>
                  <a:pt x="6251" y="826856"/>
                  <a:pt x="3969" y="823449"/>
                  <a:pt x="2381" y="819613"/>
                </a:cubicBezTo>
                <a:cubicBezTo>
                  <a:pt x="794" y="815776"/>
                  <a:pt x="0" y="811774"/>
                  <a:pt x="0" y="807607"/>
                </a:cubicBezTo>
                <a:cubicBezTo>
                  <a:pt x="0" y="803473"/>
                  <a:pt x="794" y="799471"/>
                  <a:pt x="2381" y="795602"/>
                </a:cubicBezTo>
                <a:cubicBezTo>
                  <a:pt x="3969" y="791765"/>
                  <a:pt x="6251" y="788392"/>
                  <a:pt x="9194" y="785448"/>
                </a:cubicBezTo>
                <a:cubicBezTo>
                  <a:pt x="12138" y="782505"/>
                  <a:pt x="15511" y="780223"/>
                  <a:pt x="19381" y="778635"/>
                </a:cubicBezTo>
                <a:cubicBezTo>
                  <a:pt x="23217" y="777048"/>
                  <a:pt x="27219" y="776254"/>
                  <a:pt x="31386" y="776254"/>
                </a:cubicBezTo>
                <a:close/>
                <a:moveTo>
                  <a:pt x="303444" y="646774"/>
                </a:moveTo>
                <a:cubicBezTo>
                  <a:pt x="307578" y="646774"/>
                  <a:pt x="311580" y="647568"/>
                  <a:pt x="315450" y="649155"/>
                </a:cubicBezTo>
                <a:cubicBezTo>
                  <a:pt x="319286" y="650743"/>
                  <a:pt x="322660" y="653025"/>
                  <a:pt x="325603" y="655968"/>
                </a:cubicBezTo>
                <a:cubicBezTo>
                  <a:pt x="328547" y="658912"/>
                  <a:pt x="330829" y="662285"/>
                  <a:pt x="332416" y="666155"/>
                </a:cubicBezTo>
                <a:cubicBezTo>
                  <a:pt x="334004" y="669991"/>
                  <a:pt x="334797" y="673993"/>
                  <a:pt x="334797" y="678160"/>
                </a:cubicBezTo>
                <a:cubicBezTo>
                  <a:pt x="334797" y="682294"/>
                  <a:pt x="334004" y="686296"/>
                  <a:pt x="332416" y="690166"/>
                </a:cubicBezTo>
                <a:cubicBezTo>
                  <a:pt x="330829" y="694002"/>
                  <a:pt x="328547" y="697376"/>
                  <a:pt x="325603" y="700319"/>
                </a:cubicBezTo>
                <a:cubicBezTo>
                  <a:pt x="322660" y="703263"/>
                  <a:pt x="319286" y="705545"/>
                  <a:pt x="315450" y="707132"/>
                </a:cubicBezTo>
                <a:cubicBezTo>
                  <a:pt x="311580" y="708720"/>
                  <a:pt x="307578" y="709513"/>
                  <a:pt x="303444" y="709513"/>
                </a:cubicBezTo>
                <a:cubicBezTo>
                  <a:pt x="299277" y="709513"/>
                  <a:pt x="295275" y="708720"/>
                  <a:pt x="291439" y="707132"/>
                </a:cubicBezTo>
                <a:cubicBezTo>
                  <a:pt x="287569" y="705545"/>
                  <a:pt x="284196" y="703263"/>
                  <a:pt x="281252" y="700319"/>
                </a:cubicBezTo>
                <a:cubicBezTo>
                  <a:pt x="278309" y="697376"/>
                  <a:pt x="276027" y="694002"/>
                  <a:pt x="274439" y="690166"/>
                </a:cubicBezTo>
                <a:cubicBezTo>
                  <a:pt x="272852" y="686296"/>
                  <a:pt x="272058" y="682294"/>
                  <a:pt x="272058" y="678160"/>
                </a:cubicBezTo>
                <a:cubicBezTo>
                  <a:pt x="272058" y="673993"/>
                  <a:pt x="272852" y="669991"/>
                  <a:pt x="274439" y="666155"/>
                </a:cubicBezTo>
                <a:cubicBezTo>
                  <a:pt x="276027" y="662285"/>
                  <a:pt x="278309" y="658912"/>
                  <a:pt x="281252" y="655968"/>
                </a:cubicBezTo>
                <a:cubicBezTo>
                  <a:pt x="284196" y="653025"/>
                  <a:pt x="287569" y="650743"/>
                  <a:pt x="291439" y="649155"/>
                </a:cubicBezTo>
                <a:cubicBezTo>
                  <a:pt x="295275" y="647568"/>
                  <a:pt x="299277" y="646774"/>
                  <a:pt x="303444" y="646774"/>
                </a:cubicBezTo>
                <a:close/>
                <a:moveTo>
                  <a:pt x="167680" y="646774"/>
                </a:moveTo>
                <a:cubicBezTo>
                  <a:pt x="171847" y="646774"/>
                  <a:pt x="175849" y="647568"/>
                  <a:pt x="179686" y="649155"/>
                </a:cubicBezTo>
                <a:cubicBezTo>
                  <a:pt x="183522" y="650743"/>
                  <a:pt x="186929" y="653025"/>
                  <a:pt x="189872" y="655968"/>
                </a:cubicBezTo>
                <a:cubicBezTo>
                  <a:pt x="192816" y="658912"/>
                  <a:pt x="195065" y="662285"/>
                  <a:pt x="196652" y="666155"/>
                </a:cubicBezTo>
                <a:cubicBezTo>
                  <a:pt x="198273" y="669991"/>
                  <a:pt x="199066" y="673993"/>
                  <a:pt x="199066" y="678160"/>
                </a:cubicBezTo>
                <a:cubicBezTo>
                  <a:pt x="199066" y="682294"/>
                  <a:pt x="198273" y="686296"/>
                  <a:pt x="196652" y="690166"/>
                </a:cubicBezTo>
                <a:cubicBezTo>
                  <a:pt x="195065" y="694002"/>
                  <a:pt x="192816" y="697376"/>
                  <a:pt x="189872" y="700319"/>
                </a:cubicBezTo>
                <a:cubicBezTo>
                  <a:pt x="186929" y="703263"/>
                  <a:pt x="183522" y="705545"/>
                  <a:pt x="179686" y="707132"/>
                </a:cubicBezTo>
                <a:cubicBezTo>
                  <a:pt x="175849" y="708720"/>
                  <a:pt x="171847" y="709513"/>
                  <a:pt x="167680" y="709513"/>
                </a:cubicBezTo>
                <a:cubicBezTo>
                  <a:pt x="163513" y="709513"/>
                  <a:pt x="159511" y="708720"/>
                  <a:pt x="155675" y="707132"/>
                </a:cubicBezTo>
                <a:cubicBezTo>
                  <a:pt x="151838" y="705545"/>
                  <a:pt x="148432" y="703263"/>
                  <a:pt x="145521" y="700319"/>
                </a:cubicBezTo>
                <a:cubicBezTo>
                  <a:pt x="142578" y="697376"/>
                  <a:pt x="140296" y="694002"/>
                  <a:pt x="138708" y="690166"/>
                </a:cubicBezTo>
                <a:cubicBezTo>
                  <a:pt x="137121" y="686296"/>
                  <a:pt x="136327" y="682294"/>
                  <a:pt x="136327" y="678160"/>
                </a:cubicBezTo>
                <a:cubicBezTo>
                  <a:pt x="136327" y="673993"/>
                  <a:pt x="137121" y="669991"/>
                  <a:pt x="138708" y="666155"/>
                </a:cubicBezTo>
                <a:cubicBezTo>
                  <a:pt x="140296" y="662285"/>
                  <a:pt x="142578" y="658912"/>
                  <a:pt x="145521" y="655968"/>
                </a:cubicBezTo>
                <a:cubicBezTo>
                  <a:pt x="148432" y="653025"/>
                  <a:pt x="151838" y="650743"/>
                  <a:pt x="155675" y="649155"/>
                </a:cubicBezTo>
                <a:cubicBezTo>
                  <a:pt x="159511" y="647568"/>
                  <a:pt x="163513" y="646774"/>
                  <a:pt x="167680" y="646774"/>
                </a:cubicBezTo>
                <a:close/>
                <a:moveTo>
                  <a:pt x="31386" y="646774"/>
                </a:moveTo>
                <a:cubicBezTo>
                  <a:pt x="35520" y="646774"/>
                  <a:pt x="39522" y="647568"/>
                  <a:pt x="43392" y="649155"/>
                </a:cubicBezTo>
                <a:cubicBezTo>
                  <a:pt x="47228" y="650743"/>
                  <a:pt x="50602" y="653025"/>
                  <a:pt x="53545" y="655968"/>
                </a:cubicBezTo>
                <a:cubicBezTo>
                  <a:pt x="56489" y="658912"/>
                  <a:pt x="58771" y="662285"/>
                  <a:pt x="60358" y="666155"/>
                </a:cubicBezTo>
                <a:cubicBezTo>
                  <a:pt x="61946" y="669991"/>
                  <a:pt x="62739" y="673993"/>
                  <a:pt x="62739" y="678160"/>
                </a:cubicBezTo>
                <a:cubicBezTo>
                  <a:pt x="62739" y="682294"/>
                  <a:pt x="61946" y="686296"/>
                  <a:pt x="60358" y="690166"/>
                </a:cubicBezTo>
                <a:cubicBezTo>
                  <a:pt x="58771" y="694002"/>
                  <a:pt x="56489" y="697376"/>
                  <a:pt x="53545" y="700319"/>
                </a:cubicBezTo>
                <a:cubicBezTo>
                  <a:pt x="50602" y="703263"/>
                  <a:pt x="47228" y="705545"/>
                  <a:pt x="43392" y="707132"/>
                </a:cubicBezTo>
                <a:cubicBezTo>
                  <a:pt x="39522" y="708720"/>
                  <a:pt x="35520" y="709513"/>
                  <a:pt x="31386" y="709513"/>
                </a:cubicBezTo>
                <a:cubicBezTo>
                  <a:pt x="27219" y="709513"/>
                  <a:pt x="23217" y="708720"/>
                  <a:pt x="19381" y="707132"/>
                </a:cubicBezTo>
                <a:cubicBezTo>
                  <a:pt x="15511" y="705545"/>
                  <a:pt x="12138" y="703263"/>
                  <a:pt x="9194" y="700319"/>
                </a:cubicBezTo>
                <a:cubicBezTo>
                  <a:pt x="6251" y="697376"/>
                  <a:pt x="3969" y="694002"/>
                  <a:pt x="2381" y="690166"/>
                </a:cubicBezTo>
                <a:cubicBezTo>
                  <a:pt x="794" y="686296"/>
                  <a:pt x="0" y="682294"/>
                  <a:pt x="0" y="678160"/>
                </a:cubicBezTo>
                <a:cubicBezTo>
                  <a:pt x="0" y="673993"/>
                  <a:pt x="794" y="669991"/>
                  <a:pt x="2381" y="666155"/>
                </a:cubicBezTo>
                <a:cubicBezTo>
                  <a:pt x="3969" y="662285"/>
                  <a:pt x="6251" y="658912"/>
                  <a:pt x="9194" y="655968"/>
                </a:cubicBezTo>
                <a:cubicBezTo>
                  <a:pt x="12138" y="653025"/>
                  <a:pt x="15511" y="650743"/>
                  <a:pt x="19381" y="649155"/>
                </a:cubicBezTo>
                <a:cubicBezTo>
                  <a:pt x="23217" y="647568"/>
                  <a:pt x="27219" y="646774"/>
                  <a:pt x="31386" y="646774"/>
                </a:cubicBezTo>
                <a:close/>
                <a:moveTo>
                  <a:pt x="303444" y="517888"/>
                </a:moveTo>
                <a:cubicBezTo>
                  <a:pt x="307578" y="517888"/>
                  <a:pt x="311580" y="518682"/>
                  <a:pt x="315450" y="520269"/>
                </a:cubicBezTo>
                <a:cubicBezTo>
                  <a:pt x="319286" y="521857"/>
                  <a:pt x="322660" y="524106"/>
                  <a:pt x="325603" y="527049"/>
                </a:cubicBezTo>
                <a:cubicBezTo>
                  <a:pt x="328547" y="529993"/>
                  <a:pt x="330829" y="533399"/>
                  <a:pt x="332416" y="537236"/>
                </a:cubicBezTo>
                <a:cubicBezTo>
                  <a:pt x="334004" y="541072"/>
                  <a:pt x="334797" y="545074"/>
                  <a:pt x="334797" y="549241"/>
                </a:cubicBezTo>
                <a:cubicBezTo>
                  <a:pt x="334797" y="553408"/>
                  <a:pt x="334004" y="557410"/>
                  <a:pt x="332416" y="561247"/>
                </a:cubicBezTo>
                <a:cubicBezTo>
                  <a:pt x="330829" y="565083"/>
                  <a:pt x="328547" y="568490"/>
                  <a:pt x="325603" y="571433"/>
                </a:cubicBezTo>
                <a:cubicBezTo>
                  <a:pt x="322660" y="574377"/>
                  <a:pt x="319286" y="576626"/>
                  <a:pt x="315450" y="578213"/>
                </a:cubicBezTo>
                <a:cubicBezTo>
                  <a:pt x="311580" y="579834"/>
                  <a:pt x="307578" y="580627"/>
                  <a:pt x="303444" y="580627"/>
                </a:cubicBezTo>
                <a:cubicBezTo>
                  <a:pt x="299277" y="580627"/>
                  <a:pt x="295275" y="579834"/>
                  <a:pt x="291439" y="578213"/>
                </a:cubicBezTo>
                <a:cubicBezTo>
                  <a:pt x="287569" y="576626"/>
                  <a:pt x="284196" y="574377"/>
                  <a:pt x="281252" y="571433"/>
                </a:cubicBezTo>
                <a:cubicBezTo>
                  <a:pt x="278309" y="568490"/>
                  <a:pt x="276027" y="565083"/>
                  <a:pt x="274439" y="561247"/>
                </a:cubicBezTo>
                <a:cubicBezTo>
                  <a:pt x="272852" y="557410"/>
                  <a:pt x="272058" y="553408"/>
                  <a:pt x="272058" y="549241"/>
                </a:cubicBezTo>
                <a:cubicBezTo>
                  <a:pt x="272058" y="545074"/>
                  <a:pt x="272852" y="541072"/>
                  <a:pt x="274439" y="537236"/>
                </a:cubicBezTo>
                <a:cubicBezTo>
                  <a:pt x="276027" y="533399"/>
                  <a:pt x="278309" y="529993"/>
                  <a:pt x="281252" y="527049"/>
                </a:cubicBezTo>
                <a:cubicBezTo>
                  <a:pt x="284196" y="524106"/>
                  <a:pt x="287569" y="521857"/>
                  <a:pt x="291439" y="520269"/>
                </a:cubicBezTo>
                <a:cubicBezTo>
                  <a:pt x="295275" y="518682"/>
                  <a:pt x="299277" y="517888"/>
                  <a:pt x="303444" y="517888"/>
                </a:cubicBezTo>
                <a:close/>
                <a:moveTo>
                  <a:pt x="167680" y="517888"/>
                </a:moveTo>
                <a:cubicBezTo>
                  <a:pt x="171847" y="517888"/>
                  <a:pt x="175849" y="518682"/>
                  <a:pt x="179686" y="520269"/>
                </a:cubicBezTo>
                <a:cubicBezTo>
                  <a:pt x="183522" y="521857"/>
                  <a:pt x="186929" y="524106"/>
                  <a:pt x="189872" y="527049"/>
                </a:cubicBezTo>
                <a:cubicBezTo>
                  <a:pt x="192816" y="529993"/>
                  <a:pt x="195065" y="533399"/>
                  <a:pt x="196652" y="537236"/>
                </a:cubicBezTo>
                <a:cubicBezTo>
                  <a:pt x="198273" y="541072"/>
                  <a:pt x="199066" y="545074"/>
                  <a:pt x="199066" y="549241"/>
                </a:cubicBezTo>
                <a:cubicBezTo>
                  <a:pt x="199066" y="553408"/>
                  <a:pt x="198273" y="557410"/>
                  <a:pt x="196652" y="561247"/>
                </a:cubicBezTo>
                <a:cubicBezTo>
                  <a:pt x="195065" y="565083"/>
                  <a:pt x="192816" y="568490"/>
                  <a:pt x="189872" y="571433"/>
                </a:cubicBezTo>
                <a:cubicBezTo>
                  <a:pt x="186929" y="574377"/>
                  <a:pt x="183522" y="576626"/>
                  <a:pt x="179686" y="578213"/>
                </a:cubicBezTo>
                <a:cubicBezTo>
                  <a:pt x="175849" y="579834"/>
                  <a:pt x="171847" y="580627"/>
                  <a:pt x="167680" y="580627"/>
                </a:cubicBezTo>
                <a:cubicBezTo>
                  <a:pt x="163513" y="580627"/>
                  <a:pt x="159511" y="579834"/>
                  <a:pt x="155675" y="578213"/>
                </a:cubicBezTo>
                <a:cubicBezTo>
                  <a:pt x="151838" y="576626"/>
                  <a:pt x="148432" y="574377"/>
                  <a:pt x="145521" y="571433"/>
                </a:cubicBezTo>
                <a:cubicBezTo>
                  <a:pt x="142578" y="568490"/>
                  <a:pt x="140296" y="565083"/>
                  <a:pt x="138708" y="561247"/>
                </a:cubicBezTo>
                <a:cubicBezTo>
                  <a:pt x="137121" y="557410"/>
                  <a:pt x="136327" y="553408"/>
                  <a:pt x="136327" y="549241"/>
                </a:cubicBezTo>
                <a:cubicBezTo>
                  <a:pt x="136327" y="545074"/>
                  <a:pt x="137121" y="541072"/>
                  <a:pt x="138708" y="537236"/>
                </a:cubicBezTo>
                <a:cubicBezTo>
                  <a:pt x="140296" y="533399"/>
                  <a:pt x="142578" y="529993"/>
                  <a:pt x="145521" y="527049"/>
                </a:cubicBezTo>
                <a:cubicBezTo>
                  <a:pt x="148432" y="524106"/>
                  <a:pt x="151838" y="521857"/>
                  <a:pt x="155675" y="520269"/>
                </a:cubicBezTo>
                <a:cubicBezTo>
                  <a:pt x="159511" y="518682"/>
                  <a:pt x="163513" y="517888"/>
                  <a:pt x="167680" y="517888"/>
                </a:cubicBezTo>
                <a:close/>
                <a:moveTo>
                  <a:pt x="31386" y="517888"/>
                </a:moveTo>
                <a:cubicBezTo>
                  <a:pt x="35520" y="517888"/>
                  <a:pt x="39522" y="518682"/>
                  <a:pt x="43392" y="520269"/>
                </a:cubicBezTo>
                <a:cubicBezTo>
                  <a:pt x="47228" y="521857"/>
                  <a:pt x="50602" y="524106"/>
                  <a:pt x="53545" y="527049"/>
                </a:cubicBezTo>
                <a:cubicBezTo>
                  <a:pt x="56489" y="529993"/>
                  <a:pt x="58771" y="533399"/>
                  <a:pt x="60358" y="537236"/>
                </a:cubicBezTo>
                <a:cubicBezTo>
                  <a:pt x="61946" y="541072"/>
                  <a:pt x="62739" y="545074"/>
                  <a:pt x="62739" y="549241"/>
                </a:cubicBezTo>
                <a:cubicBezTo>
                  <a:pt x="62739" y="553408"/>
                  <a:pt x="61946" y="557410"/>
                  <a:pt x="60358" y="561247"/>
                </a:cubicBezTo>
                <a:cubicBezTo>
                  <a:pt x="58771" y="565083"/>
                  <a:pt x="56489" y="568490"/>
                  <a:pt x="53545" y="571433"/>
                </a:cubicBezTo>
                <a:cubicBezTo>
                  <a:pt x="50602" y="574377"/>
                  <a:pt x="47228" y="576626"/>
                  <a:pt x="43392" y="578213"/>
                </a:cubicBezTo>
                <a:cubicBezTo>
                  <a:pt x="39522" y="579834"/>
                  <a:pt x="35520" y="580627"/>
                  <a:pt x="31386" y="580627"/>
                </a:cubicBezTo>
                <a:cubicBezTo>
                  <a:pt x="27219" y="580627"/>
                  <a:pt x="23217" y="579834"/>
                  <a:pt x="19381" y="578213"/>
                </a:cubicBezTo>
                <a:cubicBezTo>
                  <a:pt x="15511" y="576626"/>
                  <a:pt x="12138" y="574377"/>
                  <a:pt x="9194" y="571433"/>
                </a:cubicBezTo>
                <a:cubicBezTo>
                  <a:pt x="6251" y="568490"/>
                  <a:pt x="3969" y="565083"/>
                  <a:pt x="2381" y="561247"/>
                </a:cubicBezTo>
                <a:cubicBezTo>
                  <a:pt x="794" y="557410"/>
                  <a:pt x="0" y="553408"/>
                  <a:pt x="0" y="549241"/>
                </a:cubicBezTo>
                <a:cubicBezTo>
                  <a:pt x="0" y="545074"/>
                  <a:pt x="794" y="541072"/>
                  <a:pt x="2381" y="537236"/>
                </a:cubicBezTo>
                <a:cubicBezTo>
                  <a:pt x="3969" y="533399"/>
                  <a:pt x="6251" y="529993"/>
                  <a:pt x="9194" y="527049"/>
                </a:cubicBezTo>
                <a:cubicBezTo>
                  <a:pt x="12138" y="524106"/>
                  <a:pt x="15511" y="521857"/>
                  <a:pt x="19381" y="520269"/>
                </a:cubicBezTo>
                <a:cubicBezTo>
                  <a:pt x="23217" y="518682"/>
                  <a:pt x="27219" y="517888"/>
                  <a:pt x="31386" y="517888"/>
                </a:cubicBezTo>
                <a:close/>
                <a:moveTo>
                  <a:pt x="303444" y="388408"/>
                </a:moveTo>
                <a:cubicBezTo>
                  <a:pt x="307578" y="388408"/>
                  <a:pt x="311580" y="389202"/>
                  <a:pt x="315450" y="390789"/>
                </a:cubicBezTo>
                <a:cubicBezTo>
                  <a:pt x="319286" y="392377"/>
                  <a:pt x="322660" y="394659"/>
                  <a:pt x="325603" y="397602"/>
                </a:cubicBezTo>
                <a:cubicBezTo>
                  <a:pt x="328547" y="400546"/>
                  <a:pt x="330829" y="403919"/>
                  <a:pt x="332416" y="407756"/>
                </a:cubicBezTo>
                <a:cubicBezTo>
                  <a:pt x="334004" y="411625"/>
                  <a:pt x="334797" y="415627"/>
                  <a:pt x="334797" y="419761"/>
                </a:cubicBezTo>
                <a:cubicBezTo>
                  <a:pt x="334797" y="423928"/>
                  <a:pt x="334004" y="427930"/>
                  <a:pt x="332416" y="431767"/>
                </a:cubicBezTo>
                <a:cubicBezTo>
                  <a:pt x="330829" y="435636"/>
                  <a:pt x="328547" y="439010"/>
                  <a:pt x="325603" y="441953"/>
                </a:cubicBezTo>
                <a:cubicBezTo>
                  <a:pt x="322660" y="444897"/>
                  <a:pt x="319286" y="447179"/>
                  <a:pt x="315450" y="448766"/>
                </a:cubicBezTo>
                <a:cubicBezTo>
                  <a:pt x="311580" y="450354"/>
                  <a:pt x="307578" y="451147"/>
                  <a:pt x="303444" y="451147"/>
                </a:cubicBezTo>
                <a:cubicBezTo>
                  <a:pt x="299277" y="451147"/>
                  <a:pt x="295275" y="450354"/>
                  <a:pt x="291439" y="448766"/>
                </a:cubicBezTo>
                <a:cubicBezTo>
                  <a:pt x="287569" y="447179"/>
                  <a:pt x="284196" y="444897"/>
                  <a:pt x="281252" y="441953"/>
                </a:cubicBezTo>
                <a:cubicBezTo>
                  <a:pt x="278309" y="439010"/>
                  <a:pt x="276027" y="435636"/>
                  <a:pt x="274439" y="431767"/>
                </a:cubicBezTo>
                <a:cubicBezTo>
                  <a:pt x="272852" y="427930"/>
                  <a:pt x="272058" y="423928"/>
                  <a:pt x="272058" y="419761"/>
                </a:cubicBezTo>
                <a:cubicBezTo>
                  <a:pt x="272058" y="415627"/>
                  <a:pt x="272852" y="411625"/>
                  <a:pt x="274439" y="407756"/>
                </a:cubicBezTo>
                <a:cubicBezTo>
                  <a:pt x="276027" y="403919"/>
                  <a:pt x="278309" y="400546"/>
                  <a:pt x="281252" y="397602"/>
                </a:cubicBezTo>
                <a:cubicBezTo>
                  <a:pt x="284196" y="394659"/>
                  <a:pt x="287569" y="392377"/>
                  <a:pt x="291439" y="390789"/>
                </a:cubicBezTo>
                <a:cubicBezTo>
                  <a:pt x="295275" y="389202"/>
                  <a:pt x="299277" y="388408"/>
                  <a:pt x="303444" y="388408"/>
                </a:cubicBezTo>
                <a:close/>
                <a:moveTo>
                  <a:pt x="167680" y="388408"/>
                </a:moveTo>
                <a:cubicBezTo>
                  <a:pt x="171847" y="388408"/>
                  <a:pt x="175849" y="389202"/>
                  <a:pt x="179686" y="390789"/>
                </a:cubicBezTo>
                <a:cubicBezTo>
                  <a:pt x="183522" y="392377"/>
                  <a:pt x="186929" y="394659"/>
                  <a:pt x="189872" y="397602"/>
                </a:cubicBezTo>
                <a:cubicBezTo>
                  <a:pt x="192816" y="400546"/>
                  <a:pt x="195065" y="403919"/>
                  <a:pt x="196652" y="407756"/>
                </a:cubicBezTo>
                <a:cubicBezTo>
                  <a:pt x="198273" y="411625"/>
                  <a:pt x="199066" y="415627"/>
                  <a:pt x="199066" y="419761"/>
                </a:cubicBezTo>
                <a:cubicBezTo>
                  <a:pt x="199066" y="423928"/>
                  <a:pt x="198273" y="427930"/>
                  <a:pt x="196652" y="431767"/>
                </a:cubicBezTo>
                <a:cubicBezTo>
                  <a:pt x="195065" y="435636"/>
                  <a:pt x="192816" y="439010"/>
                  <a:pt x="189872" y="441953"/>
                </a:cubicBezTo>
                <a:cubicBezTo>
                  <a:pt x="186929" y="444897"/>
                  <a:pt x="183522" y="447179"/>
                  <a:pt x="179686" y="448766"/>
                </a:cubicBezTo>
                <a:cubicBezTo>
                  <a:pt x="175849" y="450354"/>
                  <a:pt x="171847" y="451147"/>
                  <a:pt x="167680" y="451147"/>
                </a:cubicBezTo>
                <a:cubicBezTo>
                  <a:pt x="163513" y="451147"/>
                  <a:pt x="159511" y="450354"/>
                  <a:pt x="155675" y="448766"/>
                </a:cubicBezTo>
                <a:cubicBezTo>
                  <a:pt x="151838" y="447179"/>
                  <a:pt x="148432" y="444897"/>
                  <a:pt x="145521" y="441953"/>
                </a:cubicBezTo>
                <a:cubicBezTo>
                  <a:pt x="142578" y="439010"/>
                  <a:pt x="140296" y="435636"/>
                  <a:pt x="138708" y="431767"/>
                </a:cubicBezTo>
                <a:cubicBezTo>
                  <a:pt x="137121" y="427930"/>
                  <a:pt x="136327" y="423928"/>
                  <a:pt x="136327" y="419761"/>
                </a:cubicBezTo>
                <a:cubicBezTo>
                  <a:pt x="136327" y="415627"/>
                  <a:pt x="137121" y="411625"/>
                  <a:pt x="138708" y="407756"/>
                </a:cubicBezTo>
                <a:cubicBezTo>
                  <a:pt x="140296" y="403919"/>
                  <a:pt x="142578" y="400546"/>
                  <a:pt x="145521" y="397602"/>
                </a:cubicBezTo>
                <a:cubicBezTo>
                  <a:pt x="148432" y="394659"/>
                  <a:pt x="151838" y="392377"/>
                  <a:pt x="155675" y="390789"/>
                </a:cubicBezTo>
                <a:cubicBezTo>
                  <a:pt x="159511" y="389202"/>
                  <a:pt x="163513" y="388408"/>
                  <a:pt x="167680" y="388408"/>
                </a:cubicBezTo>
                <a:close/>
                <a:moveTo>
                  <a:pt x="31386" y="388408"/>
                </a:moveTo>
                <a:cubicBezTo>
                  <a:pt x="35520" y="388408"/>
                  <a:pt x="39522" y="389202"/>
                  <a:pt x="43392" y="390789"/>
                </a:cubicBezTo>
                <a:cubicBezTo>
                  <a:pt x="47228" y="392377"/>
                  <a:pt x="50602" y="394659"/>
                  <a:pt x="53545" y="397602"/>
                </a:cubicBezTo>
                <a:cubicBezTo>
                  <a:pt x="56489" y="400546"/>
                  <a:pt x="58771" y="403919"/>
                  <a:pt x="60358" y="407756"/>
                </a:cubicBezTo>
                <a:cubicBezTo>
                  <a:pt x="61946" y="411625"/>
                  <a:pt x="62739" y="415627"/>
                  <a:pt x="62739" y="419761"/>
                </a:cubicBezTo>
                <a:cubicBezTo>
                  <a:pt x="62739" y="423928"/>
                  <a:pt x="61946" y="427930"/>
                  <a:pt x="60358" y="431767"/>
                </a:cubicBezTo>
                <a:cubicBezTo>
                  <a:pt x="58771" y="435636"/>
                  <a:pt x="56489" y="439010"/>
                  <a:pt x="53545" y="441953"/>
                </a:cubicBezTo>
                <a:cubicBezTo>
                  <a:pt x="50602" y="444897"/>
                  <a:pt x="47228" y="447179"/>
                  <a:pt x="43392" y="448766"/>
                </a:cubicBezTo>
                <a:cubicBezTo>
                  <a:pt x="39522" y="450354"/>
                  <a:pt x="35520" y="451147"/>
                  <a:pt x="31386" y="451147"/>
                </a:cubicBezTo>
                <a:cubicBezTo>
                  <a:pt x="27219" y="451147"/>
                  <a:pt x="23217" y="450354"/>
                  <a:pt x="19381" y="448766"/>
                </a:cubicBezTo>
                <a:cubicBezTo>
                  <a:pt x="15511" y="447179"/>
                  <a:pt x="12138" y="444897"/>
                  <a:pt x="9194" y="441953"/>
                </a:cubicBezTo>
                <a:cubicBezTo>
                  <a:pt x="6251" y="439010"/>
                  <a:pt x="3969" y="435636"/>
                  <a:pt x="2381" y="431767"/>
                </a:cubicBezTo>
                <a:cubicBezTo>
                  <a:pt x="794" y="427930"/>
                  <a:pt x="0" y="423928"/>
                  <a:pt x="0" y="419761"/>
                </a:cubicBezTo>
                <a:cubicBezTo>
                  <a:pt x="0" y="415627"/>
                  <a:pt x="794" y="411625"/>
                  <a:pt x="2381" y="407756"/>
                </a:cubicBezTo>
                <a:cubicBezTo>
                  <a:pt x="3969" y="403919"/>
                  <a:pt x="6251" y="400546"/>
                  <a:pt x="9194" y="397602"/>
                </a:cubicBezTo>
                <a:cubicBezTo>
                  <a:pt x="12138" y="394659"/>
                  <a:pt x="15511" y="392377"/>
                  <a:pt x="19381" y="390789"/>
                </a:cubicBezTo>
                <a:cubicBezTo>
                  <a:pt x="23217" y="389202"/>
                  <a:pt x="27219" y="388408"/>
                  <a:pt x="31386" y="388408"/>
                </a:cubicBezTo>
                <a:close/>
                <a:moveTo>
                  <a:pt x="164406" y="259358"/>
                </a:moveTo>
                <a:cubicBezTo>
                  <a:pt x="168540" y="258928"/>
                  <a:pt x="172608" y="259325"/>
                  <a:pt x="176576" y="260548"/>
                </a:cubicBezTo>
                <a:cubicBezTo>
                  <a:pt x="180578" y="261739"/>
                  <a:pt x="184183" y="263657"/>
                  <a:pt x="187391" y="266303"/>
                </a:cubicBezTo>
                <a:cubicBezTo>
                  <a:pt x="190599" y="268949"/>
                  <a:pt x="193179" y="272091"/>
                  <a:pt x="195163" y="275762"/>
                </a:cubicBezTo>
                <a:cubicBezTo>
                  <a:pt x="197115" y="279433"/>
                  <a:pt x="198305" y="283336"/>
                  <a:pt x="198702" y="287470"/>
                </a:cubicBezTo>
                <a:cubicBezTo>
                  <a:pt x="199132" y="291604"/>
                  <a:pt x="198735" y="295672"/>
                  <a:pt x="197512" y="299640"/>
                </a:cubicBezTo>
                <a:cubicBezTo>
                  <a:pt x="196321" y="303642"/>
                  <a:pt x="194403" y="307214"/>
                  <a:pt x="191757" y="310455"/>
                </a:cubicBezTo>
                <a:cubicBezTo>
                  <a:pt x="189111" y="313663"/>
                  <a:pt x="185969" y="316243"/>
                  <a:pt x="182298" y="318227"/>
                </a:cubicBezTo>
                <a:cubicBezTo>
                  <a:pt x="178627" y="320179"/>
                  <a:pt x="174724" y="321369"/>
                  <a:pt x="170590" y="321766"/>
                </a:cubicBezTo>
                <a:cubicBezTo>
                  <a:pt x="166456" y="322196"/>
                  <a:pt x="162388" y="321799"/>
                  <a:pt x="158419" y="320576"/>
                </a:cubicBezTo>
                <a:cubicBezTo>
                  <a:pt x="154418" y="319385"/>
                  <a:pt x="150846" y="317467"/>
                  <a:pt x="147605" y="314821"/>
                </a:cubicBezTo>
                <a:cubicBezTo>
                  <a:pt x="144397" y="312175"/>
                  <a:pt x="141817" y="309033"/>
                  <a:pt x="139832" y="305362"/>
                </a:cubicBezTo>
                <a:cubicBezTo>
                  <a:pt x="137881" y="301691"/>
                  <a:pt x="136691" y="297788"/>
                  <a:pt x="136294" y="293654"/>
                </a:cubicBezTo>
                <a:cubicBezTo>
                  <a:pt x="135864" y="289520"/>
                  <a:pt x="136261" y="285452"/>
                  <a:pt x="137484" y="281483"/>
                </a:cubicBezTo>
                <a:cubicBezTo>
                  <a:pt x="138675" y="277482"/>
                  <a:pt x="140593" y="273877"/>
                  <a:pt x="143239" y="270669"/>
                </a:cubicBezTo>
                <a:cubicBezTo>
                  <a:pt x="145885" y="267461"/>
                  <a:pt x="149027" y="264881"/>
                  <a:pt x="152698" y="262896"/>
                </a:cubicBezTo>
                <a:cubicBezTo>
                  <a:pt x="156369" y="260945"/>
                  <a:pt x="160272" y="259755"/>
                  <a:pt x="164406" y="259358"/>
                </a:cubicBezTo>
                <a:close/>
                <a:moveTo>
                  <a:pt x="305660" y="258994"/>
                </a:moveTo>
                <a:cubicBezTo>
                  <a:pt x="309827" y="259291"/>
                  <a:pt x="313762" y="260383"/>
                  <a:pt x="317467" y="262235"/>
                </a:cubicBezTo>
                <a:cubicBezTo>
                  <a:pt x="321204" y="264087"/>
                  <a:pt x="324412" y="266601"/>
                  <a:pt x="327157" y="269742"/>
                </a:cubicBezTo>
                <a:cubicBezTo>
                  <a:pt x="329869" y="272884"/>
                  <a:pt x="331886" y="276423"/>
                  <a:pt x="333209" y="280359"/>
                </a:cubicBezTo>
                <a:cubicBezTo>
                  <a:pt x="334532" y="284328"/>
                  <a:pt x="335028" y="288363"/>
                  <a:pt x="334731" y="292530"/>
                </a:cubicBezTo>
                <a:cubicBezTo>
                  <a:pt x="334433" y="296664"/>
                  <a:pt x="333375" y="300599"/>
                  <a:pt x="331523" y="304337"/>
                </a:cubicBezTo>
                <a:cubicBezTo>
                  <a:pt x="329637" y="308041"/>
                  <a:pt x="327157" y="311249"/>
                  <a:pt x="324015" y="313994"/>
                </a:cubicBezTo>
                <a:cubicBezTo>
                  <a:pt x="320873" y="316706"/>
                  <a:pt x="317301" y="318723"/>
                  <a:pt x="313366" y="320046"/>
                </a:cubicBezTo>
                <a:cubicBezTo>
                  <a:pt x="309430" y="321369"/>
                  <a:pt x="305362" y="321865"/>
                  <a:pt x="301228" y="321568"/>
                </a:cubicBezTo>
                <a:cubicBezTo>
                  <a:pt x="297061" y="321303"/>
                  <a:pt x="293125" y="320212"/>
                  <a:pt x="289421" y="318360"/>
                </a:cubicBezTo>
                <a:cubicBezTo>
                  <a:pt x="285684" y="316474"/>
                  <a:pt x="282476" y="313994"/>
                  <a:pt x="279764" y="310852"/>
                </a:cubicBezTo>
                <a:cubicBezTo>
                  <a:pt x="277018" y="307710"/>
                  <a:pt x="275001" y="304171"/>
                  <a:pt x="273678" y="300203"/>
                </a:cubicBezTo>
                <a:cubicBezTo>
                  <a:pt x="272388" y="296267"/>
                  <a:pt x="271859" y="292232"/>
                  <a:pt x="272157" y="288065"/>
                </a:cubicBezTo>
                <a:cubicBezTo>
                  <a:pt x="272454" y="283931"/>
                  <a:pt x="273546" y="279995"/>
                  <a:pt x="275398" y="276258"/>
                </a:cubicBezTo>
                <a:cubicBezTo>
                  <a:pt x="277250" y="272554"/>
                  <a:pt x="279764" y="269313"/>
                  <a:pt x="282905" y="266601"/>
                </a:cubicBezTo>
                <a:cubicBezTo>
                  <a:pt x="286047" y="263855"/>
                  <a:pt x="289586" y="261838"/>
                  <a:pt x="293522" y="260515"/>
                </a:cubicBezTo>
                <a:cubicBezTo>
                  <a:pt x="297491" y="259225"/>
                  <a:pt x="301526" y="258696"/>
                  <a:pt x="305660" y="258994"/>
                </a:cubicBezTo>
                <a:close/>
                <a:moveTo>
                  <a:pt x="33602" y="258994"/>
                </a:moveTo>
                <a:cubicBezTo>
                  <a:pt x="37770" y="259291"/>
                  <a:pt x="41705" y="260383"/>
                  <a:pt x="45409" y="262235"/>
                </a:cubicBezTo>
                <a:cubicBezTo>
                  <a:pt x="49147" y="264087"/>
                  <a:pt x="52355" y="266600"/>
                  <a:pt x="55100" y="269742"/>
                </a:cubicBezTo>
                <a:cubicBezTo>
                  <a:pt x="57812" y="272884"/>
                  <a:pt x="59829" y="276423"/>
                  <a:pt x="61152" y="280359"/>
                </a:cubicBezTo>
                <a:cubicBezTo>
                  <a:pt x="62475" y="284327"/>
                  <a:pt x="62971" y="288362"/>
                  <a:pt x="62673" y="292530"/>
                </a:cubicBezTo>
                <a:cubicBezTo>
                  <a:pt x="62376" y="296664"/>
                  <a:pt x="61317" y="300599"/>
                  <a:pt x="59432" y="304337"/>
                </a:cubicBezTo>
                <a:cubicBezTo>
                  <a:pt x="57580" y="308041"/>
                  <a:pt x="55067" y="311282"/>
                  <a:pt x="51925" y="313994"/>
                </a:cubicBezTo>
                <a:cubicBezTo>
                  <a:pt x="48783" y="316706"/>
                  <a:pt x="45244" y="318723"/>
                  <a:pt x="41308" y="320046"/>
                </a:cubicBezTo>
                <a:cubicBezTo>
                  <a:pt x="37373" y="321369"/>
                  <a:pt x="33305" y="321865"/>
                  <a:pt x="29171" y="321601"/>
                </a:cubicBezTo>
                <a:cubicBezTo>
                  <a:pt x="25003" y="321303"/>
                  <a:pt x="21068" y="320212"/>
                  <a:pt x="17364" y="318359"/>
                </a:cubicBezTo>
                <a:cubicBezTo>
                  <a:pt x="13626" y="316507"/>
                  <a:pt x="10418" y="313994"/>
                  <a:pt x="7673" y="310852"/>
                </a:cubicBezTo>
                <a:cubicBezTo>
                  <a:pt x="4961" y="307710"/>
                  <a:pt x="2944" y="304171"/>
                  <a:pt x="1621" y="300202"/>
                </a:cubicBezTo>
                <a:cubicBezTo>
                  <a:pt x="298" y="296267"/>
                  <a:pt x="-198" y="292232"/>
                  <a:pt x="99" y="288065"/>
                </a:cubicBezTo>
                <a:cubicBezTo>
                  <a:pt x="397" y="283931"/>
                  <a:pt x="1455" y="279995"/>
                  <a:pt x="3341" y="276258"/>
                </a:cubicBezTo>
                <a:cubicBezTo>
                  <a:pt x="5193" y="272553"/>
                  <a:pt x="7673" y="269312"/>
                  <a:pt x="10815" y="266600"/>
                </a:cubicBezTo>
                <a:cubicBezTo>
                  <a:pt x="13990" y="263855"/>
                  <a:pt x="17529" y="261838"/>
                  <a:pt x="21465" y="260548"/>
                </a:cubicBezTo>
                <a:cubicBezTo>
                  <a:pt x="25400" y="259225"/>
                  <a:pt x="29468" y="258696"/>
                  <a:pt x="33602" y="258994"/>
                </a:cubicBezTo>
                <a:close/>
                <a:moveTo>
                  <a:pt x="303444" y="129447"/>
                </a:moveTo>
                <a:cubicBezTo>
                  <a:pt x="320543" y="129447"/>
                  <a:pt x="334797" y="143735"/>
                  <a:pt x="334797" y="160833"/>
                </a:cubicBezTo>
                <a:cubicBezTo>
                  <a:pt x="334797" y="178527"/>
                  <a:pt x="320543" y="192186"/>
                  <a:pt x="303444" y="192186"/>
                </a:cubicBezTo>
                <a:cubicBezTo>
                  <a:pt x="286312" y="192186"/>
                  <a:pt x="272058" y="177932"/>
                  <a:pt x="272058" y="160833"/>
                </a:cubicBezTo>
                <a:cubicBezTo>
                  <a:pt x="272058" y="143735"/>
                  <a:pt x="286312" y="129447"/>
                  <a:pt x="303444" y="129447"/>
                </a:cubicBezTo>
                <a:close/>
                <a:moveTo>
                  <a:pt x="167680" y="129447"/>
                </a:moveTo>
                <a:cubicBezTo>
                  <a:pt x="184812" y="129447"/>
                  <a:pt x="199066" y="143735"/>
                  <a:pt x="199066" y="160833"/>
                </a:cubicBezTo>
                <a:cubicBezTo>
                  <a:pt x="198471" y="178527"/>
                  <a:pt x="184812" y="192186"/>
                  <a:pt x="167680" y="192186"/>
                </a:cubicBezTo>
                <a:cubicBezTo>
                  <a:pt x="150581" y="192186"/>
                  <a:pt x="136327" y="177932"/>
                  <a:pt x="136327" y="160833"/>
                </a:cubicBezTo>
                <a:cubicBezTo>
                  <a:pt x="136327" y="143735"/>
                  <a:pt x="150581" y="129447"/>
                  <a:pt x="167680" y="129447"/>
                </a:cubicBezTo>
                <a:close/>
                <a:moveTo>
                  <a:pt x="31386" y="129447"/>
                </a:moveTo>
                <a:cubicBezTo>
                  <a:pt x="48485" y="129447"/>
                  <a:pt x="62739" y="143735"/>
                  <a:pt x="62739" y="160833"/>
                </a:cubicBezTo>
                <a:cubicBezTo>
                  <a:pt x="62739" y="178527"/>
                  <a:pt x="48485" y="192186"/>
                  <a:pt x="31386" y="192186"/>
                </a:cubicBezTo>
                <a:cubicBezTo>
                  <a:pt x="14254" y="192186"/>
                  <a:pt x="0" y="177932"/>
                  <a:pt x="0" y="160833"/>
                </a:cubicBezTo>
                <a:cubicBezTo>
                  <a:pt x="0" y="143735"/>
                  <a:pt x="14254" y="129447"/>
                  <a:pt x="31386" y="129447"/>
                </a:cubicBezTo>
                <a:close/>
                <a:moveTo>
                  <a:pt x="303444" y="0"/>
                </a:moveTo>
                <a:cubicBezTo>
                  <a:pt x="320543" y="0"/>
                  <a:pt x="334797" y="14254"/>
                  <a:pt x="334797" y="31353"/>
                </a:cubicBezTo>
                <a:cubicBezTo>
                  <a:pt x="334797" y="48485"/>
                  <a:pt x="320543" y="62739"/>
                  <a:pt x="303444" y="62739"/>
                </a:cubicBezTo>
                <a:cubicBezTo>
                  <a:pt x="286312" y="62739"/>
                  <a:pt x="272058" y="48485"/>
                  <a:pt x="272058" y="31353"/>
                </a:cubicBezTo>
                <a:cubicBezTo>
                  <a:pt x="272058" y="14254"/>
                  <a:pt x="286312" y="0"/>
                  <a:pt x="303444" y="0"/>
                </a:cubicBezTo>
                <a:close/>
                <a:moveTo>
                  <a:pt x="167680" y="0"/>
                </a:moveTo>
                <a:cubicBezTo>
                  <a:pt x="184812" y="0"/>
                  <a:pt x="199066" y="14254"/>
                  <a:pt x="199066" y="31353"/>
                </a:cubicBezTo>
                <a:cubicBezTo>
                  <a:pt x="199066" y="48485"/>
                  <a:pt x="184812" y="62739"/>
                  <a:pt x="167680" y="62739"/>
                </a:cubicBezTo>
                <a:cubicBezTo>
                  <a:pt x="150581" y="62739"/>
                  <a:pt x="136327" y="48485"/>
                  <a:pt x="136327" y="31353"/>
                </a:cubicBezTo>
                <a:cubicBezTo>
                  <a:pt x="136327" y="14254"/>
                  <a:pt x="150581" y="0"/>
                  <a:pt x="167680" y="0"/>
                </a:cubicBezTo>
                <a:close/>
                <a:moveTo>
                  <a:pt x="31386" y="0"/>
                </a:moveTo>
                <a:cubicBezTo>
                  <a:pt x="48485" y="0"/>
                  <a:pt x="62739" y="14254"/>
                  <a:pt x="62739" y="31353"/>
                </a:cubicBezTo>
                <a:cubicBezTo>
                  <a:pt x="62739" y="48485"/>
                  <a:pt x="48485" y="62739"/>
                  <a:pt x="31386" y="62739"/>
                </a:cubicBezTo>
                <a:cubicBezTo>
                  <a:pt x="14254" y="62739"/>
                  <a:pt x="0" y="48485"/>
                  <a:pt x="0" y="31353"/>
                </a:cubicBezTo>
                <a:cubicBezTo>
                  <a:pt x="0" y="14254"/>
                  <a:pt x="14254" y="0"/>
                  <a:pt x="3138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 w="846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62076" y="2298494"/>
            <a:ext cx="1563746" cy="369332"/>
          </a:xfrm>
          <a:prstGeom prst="roundRect">
            <a:avLst>
              <a:gd name="adj" fmla="val 50000"/>
            </a:avLst>
          </a:prstGeom>
          <a:solidFill>
            <a:schemeClr val="accent1">
              <a:alpha val="3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34127" y="2298494"/>
            <a:ext cx="978894" cy="3693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84259" y="2026544"/>
            <a:ext cx="815874" cy="9132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Part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611554" y="1975808"/>
            <a:ext cx="815874" cy="10147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62CD8C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04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19663" y="6324666"/>
            <a:ext cx="108000" cy="10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69154" y="6324666"/>
            <a:ext cx="108000" cy="1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018645" y="6324666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168136" y="6324666"/>
            <a:ext cx="108000" cy="10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31249" y="3047776"/>
            <a:ext cx="5007551" cy="28831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主要な画像生成AI比較（2）</a:t>
            </a:r>
            <a:endParaRPr kumimoji="1" lang="zh-CN" altLang="en-US"/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" name=""/>
          <p:cNvGrpSpPr/>
          <p:nvPr/>
        </p:nvGrpSpPr>
        <p:grpSpPr>
          <a:xfrm>
            <a:off x="846224" y="3173905"/>
            <a:ext cx="2263374" cy="2449936"/>
            <a:chOff x="846224" y="3173905"/>
            <a:chExt cx="2263374" cy="2449936"/>
          </a:xfrm>
        </p:grpSpPr>
        <p:sp>
          <p:nvSpPr>
            <p:cNvPr id="4" name="标题 1"/>
            <p:cNvSpPr txBox="1"/>
            <p:nvPr/>
          </p:nvSpPr>
          <p:spPr>
            <a:xfrm rot="5400000" flipH="0" flipV="0">
              <a:off x="752942" y="3267188"/>
              <a:ext cx="2449935" cy="2263372"/>
            </a:xfrm>
            <a:custGeom>
              <a:avLst/>
              <a:gdLst>
                <a:gd name="connsiteX0" fmla="*/ 0 w 3290879"/>
                <a:gd name="connsiteY0" fmla="*/ 3040277 h 3040277"/>
                <a:gd name="connsiteX1" fmla="*/ 0 w 3290879"/>
                <a:gd name="connsiteY1" fmla="*/ 0 h 3040277"/>
                <a:gd name="connsiteX2" fmla="*/ 2704714 w 3290879"/>
                <a:gd name="connsiteY2" fmla="*/ 0 h 3040277"/>
                <a:gd name="connsiteX3" fmla="*/ 3290879 w 3290879"/>
                <a:gd name="connsiteY3" fmla="*/ 1520139 h 3040277"/>
                <a:gd name="connsiteX4" fmla="*/ 2704714 w 3290879"/>
                <a:gd name="connsiteY4" fmla="*/ 3040277 h 3040277"/>
              </a:gdLst>
              <a:rect l="l" t="t" r="r" b="b"/>
              <a:pathLst>
                <a:path w="3290879" h="3040277">
                  <a:moveTo>
                    <a:pt x="0" y="3040277"/>
                  </a:moveTo>
                  <a:lnTo>
                    <a:pt x="0" y="0"/>
                  </a:lnTo>
                  <a:lnTo>
                    <a:pt x="2704714" y="0"/>
                  </a:lnTo>
                  <a:lnTo>
                    <a:pt x="3290879" y="1520139"/>
                  </a:lnTo>
                  <a:lnTo>
                    <a:pt x="2704714" y="3040277"/>
                  </a:lnTo>
                  <a:close/>
                </a:path>
              </a:pathLst>
            </a:custGeom>
            <a:solidFill>
              <a:schemeClr val="bg1"/>
            </a:solidFill>
            <a:ln w="38100" cap="sq">
              <a:solidFill>
                <a:schemeClr val="accent1"/>
              </a:solidFill>
              <a:miter/>
            </a:ln>
            <a:effectLst>
              <a:outerShdw dist="444500" blurRad="317500" dir="5400000" sx="90000" sy="90000" kx="0" ky="0" algn="tl" rotWithShape="0">
                <a:schemeClr val="accent1">
                  <a:alpha val="1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 rot="0" flipH="0" flipV="0">
              <a:off x="846225" y="3173905"/>
              <a:ext cx="2263373" cy="107878"/>
            </a:xfrm>
            <a:prstGeom prst="rect">
              <a:avLst/>
            </a:prstGeom>
            <a:gradFill>
              <a:gsLst>
                <a:gs pos="29000">
                  <a:schemeClr val="accent1"/>
                </a:gs>
                <a:gs pos="86000">
                  <a:schemeClr val="accent1">
                    <a:lumMod val="75000"/>
                  </a:schemeClr>
                </a:gs>
              </a:gsLst>
              <a:lin ang="2700000" scaled="0"/>
            </a:gra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grpSp>
        <p:nvGrpSpPr>
          <p:cNvPr id="6" name=""/>
          <p:cNvGrpSpPr/>
          <p:nvPr/>
        </p:nvGrpSpPr>
        <p:grpSpPr>
          <a:xfrm>
            <a:off x="3591617" y="2127936"/>
            <a:ext cx="2263374" cy="2449936"/>
            <a:chOff x="3591617" y="2127936"/>
            <a:chExt cx="2263374" cy="2449936"/>
          </a:xfrm>
        </p:grpSpPr>
        <p:sp>
          <p:nvSpPr>
            <p:cNvPr id="7" name="标题 1"/>
            <p:cNvSpPr txBox="1"/>
            <p:nvPr/>
          </p:nvSpPr>
          <p:spPr>
            <a:xfrm rot="5400000" flipH="0" flipV="0">
              <a:off x="3498335" y="2221219"/>
              <a:ext cx="2449935" cy="2263372"/>
            </a:xfrm>
            <a:custGeom>
              <a:avLst/>
              <a:gdLst>
                <a:gd name="connsiteX0" fmla="*/ 0 w 3290879"/>
                <a:gd name="connsiteY0" fmla="*/ 3040277 h 3040277"/>
                <a:gd name="connsiteX1" fmla="*/ 0 w 3290879"/>
                <a:gd name="connsiteY1" fmla="*/ 0 h 3040277"/>
                <a:gd name="connsiteX2" fmla="*/ 2704714 w 3290879"/>
                <a:gd name="connsiteY2" fmla="*/ 0 h 3040277"/>
                <a:gd name="connsiteX3" fmla="*/ 3290879 w 3290879"/>
                <a:gd name="connsiteY3" fmla="*/ 1520139 h 3040277"/>
                <a:gd name="connsiteX4" fmla="*/ 2704714 w 3290879"/>
                <a:gd name="connsiteY4" fmla="*/ 3040277 h 3040277"/>
              </a:gdLst>
              <a:rect l="l" t="t" r="r" b="b"/>
              <a:pathLst>
                <a:path w="3290879" h="3040277">
                  <a:moveTo>
                    <a:pt x="0" y="3040277"/>
                  </a:moveTo>
                  <a:lnTo>
                    <a:pt x="0" y="0"/>
                  </a:lnTo>
                  <a:lnTo>
                    <a:pt x="2704714" y="0"/>
                  </a:lnTo>
                  <a:lnTo>
                    <a:pt x="3290879" y="1520139"/>
                  </a:lnTo>
                  <a:lnTo>
                    <a:pt x="2704714" y="3040277"/>
                  </a:lnTo>
                  <a:close/>
                </a:path>
              </a:pathLst>
            </a:custGeom>
            <a:solidFill>
              <a:schemeClr val="bg1"/>
            </a:solidFill>
            <a:ln w="38100" cap="sq">
              <a:solidFill>
                <a:schemeClr val="accent1"/>
              </a:solidFill>
              <a:miter/>
            </a:ln>
            <a:effectLst>
              <a:outerShdw dist="444500" blurRad="317500" dir="5400000" sx="90000" sy="90000" kx="0" ky="0" algn="tl" rotWithShape="0">
                <a:schemeClr val="accent1">
                  <a:alpha val="1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 rot="0" flipH="0" flipV="0">
              <a:off x="3591618" y="2127936"/>
              <a:ext cx="2263373" cy="107878"/>
            </a:xfrm>
            <a:prstGeom prst="rect">
              <a:avLst/>
            </a:prstGeom>
            <a:gradFill>
              <a:gsLst>
                <a:gs pos="29000">
                  <a:schemeClr val="accent1"/>
                </a:gs>
                <a:gs pos="86000">
                  <a:schemeClr val="accent1">
                    <a:lumMod val="75000"/>
                  </a:schemeClr>
                </a:gs>
              </a:gsLst>
              <a:lin ang="2700000" scaled="0"/>
            </a:gra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grpSp>
        <p:nvGrpSpPr>
          <p:cNvPr id="9" name=""/>
          <p:cNvGrpSpPr/>
          <p:nvPr/>
        </p:nvGrpSpPr>
        <p:grpSpPr>
          <a:xfrm>
            <a:off x="6337010" y="3173905"/>
            <a:ext cx="2263374" cy="2449936"/>
            <a:chOff x="6337010" y="3173905"/>
            <a:chExt cx="2263374" cy="2449936"/>
          </a:xfrm>
        </p:grpSpPr>
        <p:sp>
          <p:nvSpPr>
            <p:cNvPr id="10" name="标题 1"/>
            <p:cNvSpPr txBox="1"/>
            <p:nvPr/>
          </p:nvSpPr>
          <p:spPr>
            <a:xfrm rot="5400000" flipH="0" flipV="0">
              <a:off x="6243728" y="3267188"/>
              <a:ext cx="2449935" cy="2263372"/>
            </a:xfrm>
            <a:custGeom>
              <a:avLst/>
              <a:gdLst>
                <a:gd name="connsiteX0" fmla="*/ 0 w 3290879"/>
                <a:gd name="connsiteY0" fmla="*/ 3040277 h 3040277"/>
                <a:gd name="connsiteX1" fmla="*/ 0 w 3290879"/>
                <a:gd name="connsiteY1" fmla="*/ 0 h 3040277"/>
                <a:gd name="connsiteX2" fmla="*/ 2704714 w 3290879"/>
                <a:gd name="connsiteY2" fmla="*/ 0 h 3040277"/>
                <a:gd name="connsiteX3" fmla="*/ 3290879 w 3290879"/>
                <a:gd name="connsiteY3" fmla="*/ 1520139 h 3040277"/>
                <a:gd name="connsiteX4" fmla="*/ 2704714 w 3290879"/>
                <a:gd name="connsiteY4" fmla="*/ 3040277 h 3040277"/>
              </a:gdLst>
              <a:rect l="l" t="t" r="r" b="b"/>
              <a:pathLst>
                <a:path w="3290879" h="3040277">
                  <a:moveTo>
                    <a:pt x="0" y="3040277"/>
                  </a:moveTo>
                  <a:lnTo>
                    <a:pt x="0" y="0"/>
                  </a:lnTo>
                  <a:lnTo>
                    <a:pt x="2704714" y="0"/>
                  </a:lnTo>
                  <a:lnTo>
                    <a:pt x="3290879" y="1520139"/>
                  </a:lnTo>
                  <a:lnTo>
                    <a:pt x="2704714" y="3040277"/>
                  </a:lnTo>
                  <a:close/>
                </a:path>
              </a:pathLst>
            </a:custGeom>
            <a:solidFill>
              <a:schemeClr val="bg1"/>
            </a:solidFill>
            <a:ln w="38100" cap="sq">
              <a:solidFill>
                <a:schemeClr val="accent1"/>
              </a:solidFill>
              <a:miter/>
            </a:ln>
            <a:effectLst>
              <a:outerShdw dist="444500" blurRad="317500" dir="5400000" sx="90000" sy="90000" kx="0" ky="0" algn="tl" rotWithShape="0">
                <a:schemeClr val="accent1">
                  <a:alpha val="1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 rot="0" flipH="0" flipV="0">
              <a:off x="6337011" y="3173905"/>
              <a:ext cx="2263373" cy="107878"/>
            </a:xfrm>
            <a:prstGeom prst="rect">
              <a:avLst/>
            </a:prstGeom>
            <a:gradFill>
              <a:gsLst>
                <a:gs pos="29000">
                  <a:schemeClr val="accent1"/>
                </a:gs>
                <a:gs pos="86000">
                  <a:schemeClr val="accent1">
                    <a:lumMod val="75000"/>
                  </a:schemeClr>
                </a:gs>
              </a:gsLst>
              <a:lin ang="2700000" scaled="0"/>
            </a:gra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grpSp>
        <p:nvGrpSpPr>
          <p:cNvPr id="12" name=""/>
          <p:cNvGrpSpPr/>
          <p:nvPr/>
        </p:nvGrpSpPr>
        <p:grpSpPr>
          <a:xfrm>
            <a:off x="9082403" y="2127936"/>
            <a:ext cx="2263374" cy="2449936"/>
            <a:chOff x="9082403" y="2127936"/>
            <a:chExt cx="2263374" cy="2449936"/>
          </a:xfrm>
        </p:grpSpPr>
        <p:sp>
          <p:nvSpPr>
            <p:cNvPr id="13" name="标题 1"/>
            <p:cNvSpPr txBox="1"/>
            <p:nvPr/>
          </p:nvSpPr>
          <p:spPr>
            <a:xfrm rot="5400000" flipH="0" flipV="0">
              <a:off x="8989121" y="2221219"/>
              <a:ext cx="2449935" cy="2263372"/>
            </a:xfrm>
            <a:custGeom>
              <a:avLst/>
              <a:gdLst>
                <a:gd name="connsiteX0" fmla="*/ 0 w 3290879"/>
                <a:gd name="connsiteY0" fmla="*/ 3040277 h 3040277"/>
                <a:gd name="connsiteX1" fmla="*/ 0 w 3290879"/>
                <a:gd name="connsiteY1" fmla="*/ 0 h 3040277"/>
                <a:gd name="connsiteX2" fmla="*/ 2704714 w 3290879"/>
                <a:gd name="connsiteY2" fmla="*/ 0 h 3040277"/>
                <a:gd name="connsiteX3" fmla="*/ 3290879 w 3290879"/>
                <a:gd name="connsiteY3" fmla="*/ 1520139 h 3040277"/>
                <a:gd name="connsiteX4" fmla="*/ 2704714 w 3290879"/>
                <a:gd name="connsiteY4" fmla="*/ 3040277 h 3040277"/>
              </a:gdLst>
              <a:rect l="l" t="t" r="r" b="b"/>
              <a:pathLst>
                <a:path w="3290879" h="3040277">
                  <a:moveTo>
                    <a:pt x="0" y="3040277"/>
                  </a:moveTo>
                  <a:lnTo>
                    <a:pt x="0" y="0"/>
                  </a:lnTo>
                  <a:lnTo>
                    <a:pt x="2704714" y="0"/>
                  </a:lnTo>
                  <a:lnTo>
                    <a:pt x="3290879" y="1520139"/>
                  </a:lnTo>
                  <a:lnTo>
                    <a:pt x="2704714" y="3040277"/>
                  </a:lnTo>
                  <a:close/>
                </a:path>
              </a:pathLst>
            </a:custGeom>
            <a:solidFill>
              <a:schemeClr val="bg1"/>
            </a:solidFill>
            <a:ln w="38100" cap="sq">
              <a:solidFill>
                <a:schemeClr val="accent1"/>
              </a:solidFill>
              <a:miter/>
            </a:ln>
            <a:effectLst>
              <a:outerShdw dist="444500" blurRad="317500" dir="5400000" sx="90000" sy="90000" kx="0" ky="0" algn="tl" rotWithShape="0">
                <a:schemeClr val="accent1">
                  <a:alpha val="1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 rot="0" flipH="0" flipV="0">
              <a:off x="9082404" y="2127936"/>
              <a:ext cx="2263373" cy="107878"/>
            </a:xfrm>
            <a:prstGeom prst="rect">
              <a:avLst/>
            </a:prstGeom>
            <a:gradFill>
              <a:gsLst>
                <a:gs pos="29000">
                  <a:schemeClr val="accent1"/>
                </a:gs>
                <a:gs pos="86000">
                  <a:schemeClr val="accent1">
                    <a:lumMod val="75000"/>
                  </a:schemeClr>
                </a:gs>
              </a:gsLst>
              <a:lin ang="2700000" scaled="0"/>
            </a:gra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15" name="标题 1"/>
          <p:cNvSpPr txBox="1"/>
          <p:nvPr/>
        </p:nvSpPr>
        <p:spPr>
          <a:xfrm rot="0" flipH="0" flipV="0">
            <a:off x="1006989" y="3338418"/>
            <a:ext cx="1903745" cy="176755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特徴: プロンプト忠実度が最高クラス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752382" y="2292449"/>
            <a:ext cx="1941845" cy="178025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強み: 複雑な指示にも正確に対応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497775" y="3338418"/>
            <a:ext cx="1941845" cy="178025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料金: 1日20クレジット無料、追加は500クレジット5ドル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9243168" y="2292449"/>
            <a:ext cx="1941845" cy="178025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適用場面: 詳細な指定が必要な画像生成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Reve Image 1.0</a:t>
            </a:r>
            <a:endParaRPr kumimoji="1" lang="zh-CN" alt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286252" y="1763848"/>
            <a:ext cx="1676398" cy="1676396"/>
          </a:xfrm>
          <a:prstGeom prst="arc">
            <a:avLst>
              <a:gd name="adj1" fmla="val 4443276"/>
              <a:gd name="adj2" fmla="val 20042158"/>
            </a:avLst>
          </a:prstGeom>
          <a:noFill/>
          <a:ln w="101600" cap="rnd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229350" y="1763848"/>
            <a:ext cx="1676398" cy="1676396"/>
          </a:xfrm>
          <a:prstGeom prst="arc">
            <a:avLst>
              <a:gd name="adj1" fmla="val 9033165"/>
              <a:gd name="adj2" fmla="val 3409237"/>
            </a:avLst>
          </a:prstGeom>
          <a:noFill/>
          <a:ln w="101600" cap="rnd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286252" y="3687895"/>
            <a:ext cx="1676398" cy="1676396"/>
          </a:xfrm>
          <a:prstGeom prst="arc">
            <a:avLst>
              <a:gd name="adj1" fmla="val 20099643"/>
              <a:gd name="adj2" fmla="val 13166763"/>
            </a:avLst>
          </a:prstGeom>
          <a:noFill/>
          <a:ln w="101600" cap="rnd">
            <a:solidFill>
              <a:schemeClr val="accent2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229350" y="3687895"/>
            <a:ext cx="1676398" cy="1676396"/>
          </a:xfrm>
          <a:prstGeom prst="arc">
            <a:avLst>
              <a:gd name="adj1" fmla="val 14066135"/>
              <a:gd name="adj2" fmla="val 8751410"/>
            </a:avLst>
          </a:prstGeom>
          <a:noFill/>
          <a:ln w="101600" cap="rnd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162549" y="3078295"/>
            <a:ext cx="609600" cy="609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127000" blurRad="419100" dir="5400000" sx="92000" sy="92000" kx="0" ky="0" algn="t" rotWithShape="0">
              <a:srgbClr val="000000">
                <a:alpha val="12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005511" y="2716345"/>
            <a:ext cx="609600" cy="609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127000" blurRad="419100" dir="5400000" sx="92000" sy="92000" kx="0" ky="0" algn="t" rotWithShape="0">
              <a:srgbClr val="000000">
                <a:alpha val="12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267449" y="3573595"/>
            <a:ext cx="609600" cy="609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127000" blurRad="419100" dir="5400000" sx="92000" sy="92000" kx="0" ky="0" algn="t" rotWithShape="0">
              <a:srgbClr val="000000">
                <a:alpha val="12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558988" y="3871264"/>
            <a:ext cx="609600" cy="609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127000" blurRad="419100" dir="5400000" sx="92000" sy="92000" kx="0" ky="0" algn="t" rotWithShape="0">
              <a:srgbClr val="000000">
                <a:alpha val="12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476750" y="1954346"/>
            <a:ext cx="1295402" cy="129540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266700" blurRad="609600" dir="2700000" sx="93000" sy="93000" kx="0" ky="0" algn="tl" rotWithShape="0">
              <a:schemeClr val="accent1">
                <a:lumMod val="50000"/>
                <a:alpha val="1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491040" y="2217326"/>
            <a:ext cx="1270000" cy="701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62CD8C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419848" y="1954346"/>
            <a:ext cx="1295402" cy="129540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266700" blurRad="609600" dir="2700000" sx="93000" sy="93000" kx="0" ky="0" algn="tl" rotWithShape="0">
              <a:schemeClr val="accent2">
                <a:lumMod val="50000"/>
                <a:alpha val="1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434138" y="2217326"/>
            <a:ext cx="1270000" cy="701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E2C90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476750" y="3878393"/>
            <a:ext cx="1295402" cy="129540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266700" blurRad="609600" dir="2700000" sx="93000" sy="93000" kx="0" ky="0" algn="tl" rotWithShape="0">
              <a:schemeClr val="accent3">
                <a:lumMod val="50000"/>
                <a:alpha val="1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491040" y="4141373"/>
            <a:ext cx="1270000" cy="701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E2C90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419848" y="3878393"/>
            <a:ext cx="1295402" cy="129540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266700" blurRad="609600" dir="2700000" sx="93000" sy="93000" kx="0" ky="0" algn="tl" rotWithShape="0">
              <a:schemeClr val="accent5">
                <a:lumMod val="50000"/>
                <a:alpha val="1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434138" y="4141373"/>
            <a:ext cx="1270000" cy="7010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62CD8C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961106" y="2031586"/>
            <a:ext cx="2664657" cy="22699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特徴: テキスト描画の精度が特に優秀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8477025" y="2053197"/>
            <a:ext cx="2664656" cy="173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強み: 文字入り画像の生成に最適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8443684" y="4223221"/>
            <a:ext cx="2664656" cy="173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適用場面: ロゴやテキスト入り画像の作成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999058" y="4243455"/>
            <a:ext cx="2664657" cy="173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料金: 無料プラン有り、月額8ドルから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5356901" y="3269987"/>
            <a:ext cx="243782" cy="243818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accent1"/>
          </a:solidFill>
          <a:ln w="78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6195603" y="2913030"/>
            <a:ext cx="229416" cy="216229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accent2"/>
          </a:solidFill>
          <a:ln w="81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5742690" y="4054966"/>
            <a:ext cx="242196" cy="242196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2"/>
          </a:solidFill>
          <a:ln w="81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6466598" y="3772744"/>
            <a:ext cx="211302" cy="21130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81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Ideogram</a:t>
            </a:r>
            <a:endParaRPr kumimoji="1" lang="zh-CN" altLang="en-US"/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092" t="0" r="25092" b="0"/>
          <a:stretch>
            <a:fillRect/>
          </a:stretch>
        </p:blipFill>
        <p:spPr>
          <a:xfrm rot="0" flipH="0" flipV="0">
            <a:off x="6138154" y="1124"/>
            <a:ext cx="6096000" cy="6857999"/>
          </a:xfrm>
          <a:custGeom>
            <a:avLst/>
            <a:gdLst/>
            <a:rect l="l" t="t" r="r" b="b"/>
            <a:pathLst>
              <a:path w="6096000" h="6858000">
                <a:moveTo>
                  <a:pt x="3360674" y="0"/>
                </a:moveTo>
                <a:lnTo>
                  <a:pt x="4928489" y="0"/>
                </a:lnTo>
                <a:lnTo>
                  <a:pt x="5873369" y="0"/>
                </a:lnTo>
                <a:lnTo>
                  <a:pt x="6096000" y="0"/>
                </a:lnTo>
                <a:lnTo>
                  <a:pt x="6096000" y="6857999"/>
                </a:lnTo>
                <a:lnTo>
                  <a:pt x="3360674" y="6857999"/>
                </a:lnTo>
                <a:lnTo>
                  <a:pt x="3360674" y="6382702"/>
                </a:lnTo>
                <a:lnTo>
                  <a:pt x="2259584" y="4689475"/>
                </a:lnTo>
                <a:lnTo>
                  <a:pt x="984250" y="4689475"/>
                </a:lnTo>
                <a:lnTo>
                  <a:pt x="0" y="3427984"/>
                </a:lnTo>
                <a:lnTo>
                  <a:pt x="984250" y="2172462"/>
                </a:lnTo>
                <a:lnTo>
                  <a:pt x="2259584" y="2172462"/>
                </a:lnTo>
                <a:lnTo>
                  <a:pt x="3360674" y="47529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6246507" y="1594193"/>
            <a:ext cx="2847785" cy="1152589"/>
          </a:xfrm>
          <a:custGeom>
            <a:avLst/>
            <a:gdLst/>
            <a:rect l="l" t="t" r="r" b="b"/>
            <a:pathLst>
              <a:path w="5695569" h="2305177">
                <a:moveTo>
                  <a:pt x="2503170" y="2305177"/>
                </a:moveTo>
                <a:lnTo>
                  <a:pt x="0" y="1485265"/>
                </a:lnTo>
                <a:lnTo>
                  <a:pt x="3192399" y="0"/>
                </a:lnTo>
                <a:lnTo>
                  <a:pt x="5695569" y="827786"/>
                </a:lnTo>
                <a:lnTo>
                  <a:pt x="2503170" y="230517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498097" y="0"/>
            <a:ext cx="2522982" cy="2746756"/>
          </a:xfrm>
          <a:custGeom>
            <a:avLst/>
            <a:gdLst/>
            <a:rect l="l" t="t" r="r" b="b"/>
            <a:pathLst>
              <a:path w="5045964" h="5493512">
                <a:moveTo>
                  <a:pt x="5045964" y="0"/>
                </a:moveTo>
                <a:lnTo>
                  <a:pt x="3192399" y="4016121"/>
                </a:lnTo>
                <a:lnTo>
                  <a:pt x="0" y="5493512"/>
                </a:lnTo>
                <a:lnTo>
                  <a:pt x="3014091" y="1730883"/>
                </a:lnTo>
                <a:lnTo>
                  <a:pt x="859536" y="0"/>
                </a:lnTo>
                <a:lnTo>
                  <a:pt x="504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246507" y="4111235"/>
            <a:ext cx="2847785" cy="1152589"/>
          </a:xfrm>
          <a:custGeom>
            <a:avLst/>
            <a:gdLst/>
            <a:rect l="l" t="t" r="r" b="b"/>
            <a:pathLst>
              <a:path w="5695569" h="2305177">
                <a:moveTo>
                  <a:pt x="2503170" y="0"/>
                </a:moveTo>
                <a:lnTo>
                  <a:pt x="0" y="827786"/>
                </a:lnTo>
                <a:lnTo>
                  <a:pt x="3192399" y="2305177"/>
                </a:lnTo>
                <a:lnTo>
                  <a:pt x="5695569" y="1485265"/>
                </a:lnTo>
                <a:lnTo>
                  <a:pt x="250317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498097" y="4134682"/>
            <a:ext cx="2522982" cy="2746756"/>
          </a:xfrm>
          <a:custGeom>
            <a:avLst/>
            <a:gdLst/>
            <a:rect l="l" t="t" r="r" b="b"/>
            <a:pathLst>
              <a:path w="5045964" h="5493512">
                <a:moveTo>
                  <a:pt x="5045964" y="5493512"/>
                </a:moveTo>
                <a:lnTo>
                  <a:pt x="3192399" y="1485265"/>
                </a:lnTo>
                <a:lnTo>
                  <a:pt x="0" y="0"/>
                </a:lnTo>
                <a:lnTo>
                  <a:pt x="3014091" y="3762629"/>
                </a:lnTo>
                <a:lnTo>
                  <a:pt x="859536" y="5493512"/>
                </a:lnTo>
                <a:lnTo>
                  <a:pt x="5045964" y="54935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743494" y="1594194"/>
            <a:ext cx="2099183" cy="3669602"/>
          </a:xfrm>
          <a:custGeom>
            <a:avLst/>
            <a:gdLst/>
            <a:rect l="l" t="t" r="r" b="b"/>
            <a:pathLst>
              <a:path w="4198366" h="7339203">
                <a:moveTo>
                  <a:pt x="1005967" y="1485265"/>
                </a:moveTo>
                <a:lnTo>
                  <a:pt x="4198366" y="0"/>
                </a:lnTo>
                <a:lnTo>
                  <a:pt x="1259459" y="3667633"/>
                </a:lnTo>
                <a:lnTo>
                  <a:pt x="4198366" y="7339203"/>
                </a:lnTo>
                <a:lnTo>
                  <a:pt x="1005967" y="5861939"/>
                </a:lnTo>
                <a:lnTo>
                  <a:pt x="0" y="3667633"/>
                </a:lnTo>
                <a:lnTo>
                  <a:pt x="1005967" y="1485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37103" y="884368"/>
            <a:ext cx="1498167" cy="18604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66986" y="495351"/>
            <a:ext cx="334814" cy="838993"/>
          </a:xfrm>
          <a:custGeom>
            <a:avLst/>
            <a:gdLst>
              <a:gd name="connsiteX0" fmla="*/ 303444 w 334814"/>
              <a:gd name="connsiteY0" fmla="*/ 776254 h 838993"/>
              <a:gd name="connsiteX1" fmla="*/ 315450 w 334814"/>
              <a:gd name="connsiteY1" fmla="*/ 778635 h 838993"/>
              <a:gd name="connsiteX2" fmla="*/ 325603 w 334814"/>
              <a:gd name="connsiteY2" fmla="*/ 785448 h 838993"/>
              <a:gd name="connsiteX3" fmla="*/ 332416 w 334814"/>
              <a:gd name="connsiteY3" fmla="*/ 795602 h 838993"/>
              <a:gd name="connsiteX4" fmla="*/ 334797 w 334814"/>
              <a:gd name="connsiteY4" fmla="*/ 807607 h 838993"/>
              <a:gd name="connsiteX5" fmla="*/ 332416 w 334814"/>
              <a:gd name="connsiteY5" fmla="*/ 819613 h 838993"/>
              <a:gd name="connsiteX6" fmla="*/ 325603 w 334814"/>
              <a:gd name="connsiteY6" fmla="*/ 829799 h 838993"/>
              <a:gd name="connsiteX7" fmla="*/ 315450 w 334814"/>
              <a:gd name="connsiteY7" fmla="*/ 836612 h 838993"/>
              <a:gd name="connsiteX8" fmla="*/ 303444 w 334814"/>
              <a:gd name="connsiteY8" fmla="*/ 838993 h 838993"/>
              <a:gd name="connsiteX9" fmla="*/ 291439 w 334814"/>
              <a:gd name="connsiteY9" fmla="*/ 836612 h 838993"/>
              <a:gd name="connsiteX10" fmla="*/ 281252 w 334814"/>
              <a:gd name="connsiteY10" fmla="*/ 829799 h 838993"/>
              <a:gd name="connsiteX11" fmla="*/ 274439 w 334814"/>
              <a:gd name="connsiteY11" fmla="*/ 819613 h 838993"/>
              <a:gd name="connsiteX12" fmla="*/ 272058 w 334814"/>
              <a:gd name="connsiteY12" fmla="*/ 807607 h 838993"/>
              <a:gd name="connsiteX13" fmla="*/ 274439 w 334814"/>
              <a:gd name="connsiteY13" fmla="*/ 795602 h 838993"/>
              <a:gd name="connsiteX14" fmla="*/ 281252 w 334814"/>
              <a:gd name="connsiteY14" fmla="*/ 785448 h 838993"/>
              <a:gd name="connsiteX15" fmla="*/ 291439 w 334814"/>
              <a:gd name="connsiteY15" fmla="*/ 778635 h 838993"/>
              <a:gd name="connsiteX16" fmla="*/ 303444 w 334814"/>
              <a:gd name="connsiteY16" fmla="*/ 776254 h 838993"/>
              <a:gd name="connsiteX17" fmla="*/ 167680 w 334814"/>
              <a:gd name="connsiteY17" fmla="*/ 776254 h 838993"/>
              <a:gd name="connsiteX18" fmla="*/ 179686 w 334814"/>
              <a:gd name="connsiteY18" fmla="*/ 778635 h 838993"/>
              <a:gd name="connsiteX19" fmla="*/ 189872 w 334814"/>
              <a:gd name="connsiteY19" fmla="*/ 785448 h 838993"/>
              <a:gd name="connsiteX20" fmla="*/ 196652 w 334814"/>
              <a:gd name="connsiteY20" fmla="*/ 795602 h 838993"/>
              <a:gd name="connsiteX21" fmla="*/ 199066 w 334814"/>
              <a:gd name="connsiteY21" fmla="*/ 807607 h 838993"/>
              <a:gd name="connsiteX22" fmla="*/ 196652 w 334814"/>
              <a:gd name="connsiteY22" fmla="*/ 819613 h 838993"/>
              <a:gd name="connsiteX23" fmla="*/ 189872 w 334814"/>
              <a:gd name="connsiteY23" fmla="*/ 829799 h 838993"/>
              <a:gd name="connsiteX24" fmla="*/ 179686 w 334814"/>
              <a:gd name="connsiteY24" fmla="*/ 836612 h 838993"/>
              <a:gd name="connsiteX25" fmla="*/ 167680 w 334814"/>
              <a:gd name="connsiteY25" fmla="*/ 838993 h 838993"/>
              <a:gd name="connsiteX26" fmla="*/ 155675 w 334814"/>
              <a:gd name="connsiteY26" fmla="*/ 836612 h 838993"/>
              <a:gd name="connsiteX27" fmla="*/ 145521 w 334814"/>
              <a:gd name="connsiteY27" fmla="*/ 829799 h 838993"/>
              <a:gd name="connsiteX28" fmla="*/ 138708 w 334814"/>
              <a:gd name="connsiteY28" fmla="*/ 819613 h 838993"/>
              <a:gd name="connsiteX29" fmla="*/ 136327 w 334814"/>
              <a:gd name="connsiteY29" fmla="*/ 807607 h 838993"/>
              <a:gd name="connsiteX30" fmla="*/ 138708 w 334814"/>
              <a:gd name="connsiteY30" fmla="*/ 795602 h 838993"/>
              <a:gd name="connsiteX31" fmla="*/ 145521 w 334814"/>
              <a:gd name="connsiteY31" fmla="*/ 785448 h 838993"/>
              <a:gd name="connsiteX32" fmla="*/ 155675 w 334814"/>
              <a:gd name="connsiteY32" fmla="*/ 778635 h 838993"/>
              <a:gd name="connsiteX33" fmla="*/ 167680 w 334814"/>
              <a:gd name="connsiteY33" fmla="*/ 776254 h 838993"/>
              <a:gd name="connsiteX34" fmla="*/ 31386 w 334814"/>
              <a:gd name="connsiteY34" fmla="*/ 776254 h 838993"/>
              <a:gd name="connsiteX35" fmla="*/ 43392 w 334814"/>
              <a:gd name="connsiteY35" fmla="*/ 778635 h 838993"/>
              <a:gd name="connsiteX36" fmla="*/ 53545 w 334814"/>
              <a:gd name="connsiteY36" fmla="*/ 785448 h 838993"/>
              <a:gd name="connsiteX37" fmla="*/ 60358 w 334814"/>
              <a:gd name="connsiteY37" fmla="*/ 795602 h 838993"/>
              <a:gd name="connsiteX38" fmla="*/ 62739 w 334814"/>
              <a:gd name="connsiteY38" fmla="*/ 807607 h 838993"/>
              <a:gd name="connsiteX39" fmla="*/ 60358 w 334814"/>
              <a:gd name="connsiteY39" fmla="*/ 819613 h 838993"/>
              <a:gd name="connsiteX40" fmla="*/ 53545 w 334814"/>
              <a:gd name="connsiteY40" fmla="*/ 829799 h 838993"/>
              <a:gd name="connsiteX41" fmla="*/ 43392 w 334814"/>
              <a:gd name="connsiteY41" fmla="*/ 836612 h 838993"/>
              <a:gd name="connsiteX42" fmla="*/ 31386 w 334814"/>
              <a:gd name="connsiteY42" fmla="*/ 838993 h 838993"/>
              <a:gd name="connsiteX43" fmla="*/ 19381 w 334814"/>
              <a:gd name="connsiteY43" fmla="*/ 836612 h 838993"/>
              <a:gd name="connsiteX44" fmla="*/ 9194 w 334814"/>
              <a:gd name="connsiteY44" fmla="*/ 829799 h 838993"/>
              <a:gd name="connsiteX45" fmla="*/ 2381 w 334814"/>
              <a:gd name="connsiteY45" fmla="*/ 819613 h 838993"/>
              <a:gd name="connsiteX46" fmla="*/ 0 w 334814"/>
              <a:gd name="connsiteY46" fmla="*/ 807607 h 838993"/>
              <a:gd name="connsiteX47" fmla="*/ 2381 w 334814"/>
              <a:gd name="connsiteY47" fmla="*/ 795602 h 838993"/>
              <a:gd name="connsiteX48" fmla="*/ 9194 w 334814"/>
              <a:gd name="connsiteY48" fmla="*/ 785448 h 838993"/>
              <a:gd name="connsiteX49" fmla="*/ 19381 w 334814"/>
              <a:gd name="connsiteY49" fmla="*/ 778635 h 838993"/>
              <a:gd name="connsiteX50" fmla="*/ 31386 w 334814"/>
              <a:gd name="connsiteY50" fmla="*/ 776254 h 838993"/>
              <a:gd name="connsiteX51" fmla="*/ 303444 w 334814"/>
              <a:gd name="connsiteY51" fmla="*/ 646774 h 838993"/>
              <a:gd name="connsiteX52" fmla="*/ 315450 w 334814"/>
              <a:gd name="connsiteY52" fmla="*/ 649155 h 838993"/>
              <a:gd name="connsiteX53" fmla="*/ 325603 w 334814"/>
              <a:gd name="connsiteY53" fmla="*/ 655968 h 838993"/>
              <a:gd name="connsiteX54" fmla="*/ 332416 w 334814"/>
              <a:gd name="connsiteY54" fmla="*/ 666155 h 838993"/>
              <a:gd name="connsiteX55" fmla="*/ 334797 w 334814"/>
              <a:gd name="connsiteY55" fmla="*/ 678160 h 838993"/>
              <a:gd name="connsiteX56" fmla="*/ 332416 w 334814"/>
              <a:gd name="connsiteY56" fmla="*/ 690166 h 838993"/>
              <a:gd name="connsiteX57" fmla="*/ 325603 w 334814"/>
              <a:gd name="connsiteY57" fmla="*/ 700319 h 838993"/>
              <a:gd name="connsiteX58" fmla="*/ 315450 w 334814"/>
              <a:gd name="connsiteY58" fmla="*/ 707132 h 838993"/>
              <a:gd name="connsiteX59" fmla="*/ 303444 w 334814"/>
              <a:gd name="connsiteY59" fmla="*/ 709513 h 838993"/>
              <a:gd name="connsiteX60" fmla="*/ 291439 w 334814"/>
              <a:gd name="connsiteY60" fmla="*/ 707132 h 838993"/>
              <a:gd name="connsiteX61" fmla="*/ 281252 w 334814"/>
              <a:gd name="connsiteY61" fmla="*/ 700319 h 838993"/>
              <a:gd name="connsiteX62" fmla="*/ 274439 w 334814"/>
              <a:gd name="connsiteY62" fmla="*/ 690166 h 838993"/>
              <a:gd name="connsiteX63" fmla="*/ 272058 w 334814"/>
              <a:gd name="connsiteY63" fmla="*/ 678160 h 838993"/>
              <a:gd name="connsiteX64" fmla="*/ 274439 w 334814"/>
              <a:gd name="connsiteY64" fmla="*/ 666155 h 838993"/>
              <a:gd name="connsiteX65" fmla="*/ 281252 w 334814"/>
              <a:gd name="connsiteY65" fmla="*/ 655968 h 838993"/>
              <a:gd name="connsiteX66" fmla="*/ 291439 w 334814"/>
              <a:gd name="connsiteY66" fmla="*/ 649155 h 838993"/>
              <a:gd name="connsiteX67" fmla="*/ 303444 w 334814"/>
              <a:gd name="connsiteY67" fmla="*/ 646774 h 838993"/>
              <a:gd name="connsiteX68" fmla="*/ 167680 w 334814"/>
              <a:gd name="connsiteY68" fmla="*/ 646774 h 838993"/>
              <a:gd name="connsiteX69" fmla="*/ 179686 w 334814"/>
              <a:gd name="connsiteY69" fmla="*/ 649155 h 838993"/>
              <a:gd name="connsiteX70" fmla="*/ 189872 w 334814"/>
              <a:gd name="connsiteY70" fmla="*/ 655968 h 838993"/>
              <a:gd name="connsiteX71" fmla="*/ 196652 w 334814"/>
              <a:gd name="connsiteY71" fmla="*/ 666155 h 838993"/>
              <a:gd name="connsiteX72" fmla="*/ 199066 w 334814"/>
              <a:gd name="connsiteY72" fmla="*/ 678160 h 838993"/>
              <a:gd name="connsiteX73" fmla="*/ 196652 w 334814"/>
              <a:gd name="connsiteY73" fmla="*/ 690166 h 838993"/>
              <a:gd name="connsiteX74" fmla="*/ 189872 w 334814"/>
              <a:gd name="connsiteY74" fmla="*/ 700319 h 838993"/>
              <a:gd name="connsiteX75" fmla="*/ 179686 w 334814"/>
              <a:gd name="connsiteY75" fmla="*/ 707132 h 838993"/>
              <a:gd name="connsiteX76" fmla="*/ 167680 w 334814"/>
              <a:gd name="connsiteY76" fmla="*/ 709513 h 838993"/>
              <a:gd name="connsiteX77" fmla="*/ 155675 w 334814"/>
              <a:gd name="connsiteY77" fmla="*/ 707132 h 838993"/>
              <a:gd name="connsiteX78" fmla="*/ 145521 w 334814"/>
              <a:gd name="connsiteY78" fmla="*/ 700319 h 838993"/>
              <a:gd name="connsiteX79" fmla="*/ 138708 w 334814"/>
              <a:gd name="connsiteY79" fmla="*/ 690166 h 838993"/>
              <a:gd name="connsiteX80" fmla="*/ 136327 w 334814"/>
              <a:gd name="connsiteY80" fmla="*/ 678160 h 838993"/>
              <a:gd name="connsiteX81" fmla="*/ 138708 w 334814"/>
              <a:gd name="connsiteY81" fmla="*/ 666155 h 838993"/>
              <a:gd name="connsiteX82" fmla="*/ 145521 w 334814"/>
              <a:gd name="connsiteY82" fmla="*/ 655968 h 838993"/>
              <a:gd name="connsiteX83" fmla="*/ 155675 w 334814"/>
              <a:gd name="connsiteY83" fmla="*/ 649155 h 838993"/>
              <a:gd name="connsiteX84" fmla="*/ 167680 w 334814"/>
              <a:gd name="connsiteY84" fmla="*/ 646774 h 838993"/>
              <a:gd name="connsiteX85" fmla="*/ 31386 w 334814"/>
              <a:gd name="connsiteY85" fmla="*/ 646774 h 838993"/>
              <a:gd name="connsiteX86" fmla="*/ 43392 w 334814"/>
              <a:gd name="connsiteY86" fmla="*/ 649155 h 838993"/>
              <a:gd name="connsiteX87" fmla="*/ 53545 w 334814"/>
              <a:gd name="connsiteY87" fmla="*/ 655968 h 838993"/>
              <a:gd name="connsiteX88" fmla="*/ 60358 w 334814"/>
              <a:gd name="connsiteY88" fmla="*/ 666155 h 838993"/>
              <a:gd name="connsiteX89" fmla="*/ 62739 w 334814"/>
              <a:gd name="connsiteY89" fmla="*/ 678160 h 838993"/>
              <a:gd name="connsiteX90" fmla="*/ 60358 w 334814"/>
              <a:gd name="connsiteY90" fmla="*/ 690166 h 838993"/>
              <a:gd name="connsiteX91" fmla="*/ 53545 w 334814"/>
              <a:gd name="connsiteY91" fmla="*/ 700319 h 838993"/>
              <a:gd name="connsiteX92" fmla="*/ 43392 w 334814"/>
              <a:gd name="connsiteY92" fmla="*/ 707132 h 838993"/>
              <a:gd name="connsiteX93" fmla="*/ 31386 w 334814"/>
              <a:gd name="connsiteY93" fmla="*/ 709513 h 838993"/>
              <a:gd name="connsiteX94" fmla="*/ 19381 w 334814"/>
              <a:gd name="connsiteY94" fmla="*/ 707132 h 838993"/>
              <a:gd name="connsiteX95" fmla="*/ 9194 w 334814"/>
              <a:gd name="connsiteY95" fmla="*/ 700319 h 838993"/>
              <a:gd name="connsiteX96" fmla="*/ 2381 w 334814"/>
              <a:gd name="connsiteY96" fmla="*/ 690166 h 838993"/>
              <a:gd name="connsiteX97" fmla="*/ 0 w 334814"/>
              <a:gd name="connsiteY97" fmla="*/ 678160 h 838993"/>
              <a:gd name="connsiteX98" fmla="*/ 2381 w 334814"/>
              <a:gd name="connsiteY98" fmla="*/ 666155 h 838993"/>
              <a:gd name="connsiteX99" fmla="*/ 9194 w 334814"/>
              <a:gd name="connsiteY99" fmla="*/ 655968 h 838993"/>
              <a:gd name="connsiteX100" fmla="*/ 19381 w 334814"/>
              <a:gd name="connsiteY100" fmla="*/ 649155 h 838993"/>
              <a:gd name="connsiteX101" fmla="*/ 31386 w 334814"/>
              <a:gd name="connsiteY101" fmla="*/ 646774 h 838993"/>
              <a:gd name="connsiteX102" fmla="*/ 303444 w 334814"/>
              <a:gd name="connsiteY102" fmla="*/ 517888 h 838993"/>
              <a:gd name="connsiteX103" fmla="*/ 315450 w 334814"/>
              <a:gd name="connsiteY103" fmla="*/ 520269 h 838993"/>
              <a:gd name="connsiteX104" fmla="*/ 325603 w 334814"/>
              <a:gd name="connsiteY104" fmla="*/ 527049 h 838993"/>
              <a:gd name="connsiteX105" fmla="*/ 332416 w 334814"/>
              <a:gd name="connsiteY105" fmla="*/ 537236 h 838993"/>
              <a:gd name="connsiteX106" fmla="*/ 334797 w 334814"/>
              <a:gd name="connsiteY106" fmla="*/ 549241 h 838993"/>
              <a:gd name="connsiteX107" fmla="*/ 332416 w 334814"/>
              <a:gd name="connsiteY107" fmla="*/ 561247 h 838993"/>
              <a:gd name="connsiteX108" fmla="*/ 325603 w 334814"/>
              <a:gd name="connsiteY108" fmla="*/ 571433 h 838993"/>
              <a:gd name="connsiteX109" fmla="*/ 315450 w 334814"/>
              <a:gd name="connsiteY109" fmla="*/ 578213 h 838993"/>
              <a:gd name="connsiteX110" fmla="*/ 303444 w 334814"/>
              <a:gd name="connsiteY110" fmla="*/ 580627 h 838993"/>
              <a:gd name="connsiteX111" fmla="*/ 291439 w 334814"/>
              <a:gd name="connsiteY111" fmla="*/ 578213 h 838993"/>
              <a:gd name="connsiteX112" fmla="*/ 281252 w 334814"/>
              <a:gd name="connsiteY112" fmla="*/ 571433 h 838993"/>
              <a:gd name="connsiteX113" fmla="*/ 274439 w 334814"/>
              <a:gd name="connsiteY113" fmla="*/ 561247 h 838993"/>
              <a:gd name="connsiteX114" fmla="*/ 272058 w 334814"/>
              <a:gd name="connsiteY114" fmla="*/ 549241 h 838993"/>
              <a:gd name="connsiteX115" fmla="*/ 274439 w 334814"/>
              <a:gd name="connsiteY115" fmla="*/ 537236 h 838993"/>
              <a:gd name="connsiteX116" fmla="*/ 281252 w 334814"/>
              <a:gd name="connsiteY116" fmla="*/ 527049 h 838993"/>
              <a:gd name="connsiteX117" fmla="*/ 291439 w 334814"/>
              <a:gd name="connsiteY117" fmla="*/ 520269 h 838993"/>
              <a:gd name="connsiteX118" fmla="*/ 303444 w 334814"/>
              <a:gd name="connsiteY118" fmla="*/ 517888 h 838993"/>
              <a:gd name="connsiteX119" fmla="*/ 167680 w 334814"/>
              <a:gd name="connsiteY119" fmla="*/ 517888 h 838993"/>
              <a:gd name="connsiteX120" fmla="*/ 179686 w 334814"/>
              <a:gd name="connsiteY120" fmla="*/ 520269 h 838993"/>
              <a:gd name="connsiteX121" fmla="*/ 189872 w 334814"/>
              <a:gd name="connsiteY121" fmla="*/ 527049 h 838993"/>
              <a:gd name="connsiteX122" fmla="*/ 196652 w 334814"/>
              <a:gd name="connsiteY122" fmla="*/ 537236 h 838993"/>
              <a:gd name="connsiteX123" fmla="*/ 199066 w 334814"/>
              <a:gd name="connsiteY123" fmla="*/ 549241 h 838993"/>
              <a:gd name="connsiteX124" fmla="*/ 196652 w 334814"/>
              <a:gd name="connsiteY124" fmla="*/ 561247 h 838993"/>
              <a:gd name="connsiteX125" fmla="*/ 189872 w 334814"/>
              <a:gd name="connsiteY125" fmla="*/ 571433 h 838993"/>
              <a:gd name="connsiteX126" fmla="*/ 179686 w 334814"/>
              <a:gd name="connsiteY126" fmla="*/ 578213 h 838993"/>
              <a:gd name="connsiteX127" fmla="*/ 167680 w 334814"/>
              <a:gd name="connsiteY127" fmla="*/ 580627 h 838993"/>
              <a:gd name="connsiteX128" fmla="*/ 155675 w 334814"/>
              <a:gd name="connsiteY128" fmla="*/ 578213 h 838993"/>
              <a:gd name="connsiteX129" fmla="*/ 145521 w 334814"/>
              <a:gd name="connsiteY129" fmla="*/ 571433 h 838993"/>
              <a:gd name="connsiteX130" fmla="*/ 138708 w 334814"/>
              <a:gd name="connsiteY130" fmla="*/ 561247 h 838993"/>
              <a:gd name="connsiteX131" fmla="*/ 136327 w 334814"/>
              <a:gd name="connsiteY131" fmla="*/ 549241 h 838993"/>
              <a:gd name="connsiteX132" fmla="*/ 138708 w 334814"/>
              <a:gd name="connsiteY132" fmla="*/ 537236 h 838993"/>
              <a:gd name="connsiteX133" fmla="*/ 145521 w 334814"/>
              <a:gd name="connsiteY133" fmla="*/ 527049 h 838993"/>
              <a:gd name="connsiteX134" fmla="*/ 155675 w 334814"/>
              <a:gd name="connsiteY134" fmla="*/ 520269 h 838993"/>
              <a:gd name="connsiteX135" fmla="*/ 167680 w 334814"/>
              <a:gd name="connsiteY135" fmla="*/ 517888 h 838993"/>
              <a:gd name="connsiteX136" fmla="*/ 31386 w 334814"/>
              <a:gd name="connsiteY136" fmla="*/ 517888 h 838993"/>
              <a:gd name="connsiteX137" fmla="*/ 43392 w 334814"/>
              <a:gd name="connsiteY137" fmla="*/ 520269 h 838993"/>
              <a:gd name="connsiteX138" fmla="*/ 53545 w 334814"/>
              <a:gd name="connsiteY138" fmla="*/ 527049 h 838993"/>
              <a:gd name="connsiteX139" fmla="*/ 60358 w 334814"/>
              <a:gd name="connsiteY139" fmla="*/ 537236 h 838993"/>
              <a:gd name="connsiteX140" fmla="*/ 62739 w 334814"/>
              <a:gd name="connsiteY140" fmla="*/ 549241 h 838993"/>
              <a:gd name="connsiteX141" fmla="*/ 60358 w 334814"/>
              <a:gd name="connsiteY141" fmla="*/ 561247 h 838993"/>
              <a:gd name="connsiteX142" fmla="*/ 53545 w 334814"/>
              <a:gd name="connsiteY142" fmla="*/ 571433 h 838993"/>
              <a:gd name="connsiteX143" fmla="*/ 43392 w 334814"/>
              <a:gd name="connsiteY143" fmla="*/ 578213 h 838993"/>
              <a:gd name="connsiteX144" fmla="*/ 31386 w 334814"/>
              <a:gd name="connsiteY144" fmla="*/ 580627 h 838993"/>
              <a:gd name="connsiteX145" fmla="*/ 19381 w 334814"/>
              <a:gd name="connsiteY145" fmla="*/ 578213 h 838993"/>
              <a:gd name="connsiteX146" fmla="*/ 9194 w 334814"/>
              <a:gd name="connsiteY146" fmla="*/ 571433 h 838993"/>
              <a:gd name="connsiteX147" fmla="*/ 2381 w 334814"/>
              <a:gd name="connsiteY147" fmla="*/ 561247 h 838993"/>
              <a:gd name="connsiteX148" fmla="*/ 0 w 334814"/>
              <a:gd name="connsiteY148" fmla="*/ 549241 h 838993"/>
              <a:gd name="connsiteX149" fmla="*/ 2381 w 334814"/>
              <a:gd name="connsiteY149" fmla="*/ 537236 h 838993"/>
              <a:gd name="connsiteX150" fmla="*/ 9194 w 334814"/>
              <a:gd name="connsiteY150" fmla="*/ 527049 h 838993"/>
              <a:gd name="connsiteX151" fmla="*/ 19381 w 334814"/>
              <a:gd name="connsiteY151" fmla="*/ 520269 h 838993"/>
              <a:gd name="connsiteX152" fmla="*/ 31386 w 334814"/>
              <a:gd name="connsiteY152" fmla="*/ 517888 h 838993"/>
              <a:gd name="connsiteX153" fmla="*/ 303444 w 334814"/>
              <a:gd name="connsiteY153" fmla="*/ 388408 h 838993"/>
              <a:gd name="connsiteX154" fmla="*/ 315450 w 334814"/>
              <a:gd name="connsiteY154" fmla="*/ 390789 h 838993"/>
              <a:gd name="connsiteX155" fmla="*/ 325603 w 334814"/>
              <a:gd name="connsiteY155" fmla="*/ 397602 h 838993"/>
              <a:gd name="connsiteX156" fmla="*/ 332416 w 334814"/>
              <a:gd name="connsiteY156" fmla="*/ 407756 h 838993"/>
              <a:gd name="connsiteX157" fmla="*/ 334797 w 334814"/>
              <a:gd name="connsiteY157" fmla="*/ 419761 h 838993"/>
              <a:gd name="connsiteX158" fmla="*/ 332416 w 334814"/>
              <a:gd name="connsiteY158" fmla="*/ 431767 h 838993"/>
              <a:gd name="connsiteX159" fmla="*/ 325603 w 334814"/>
              <a:gd name="connsiteY159" fmla="*/ 441953 h 838993"/>
              <a:gd name="connsiteX160" fmla="*/ 315450 w 334814"/>
              <a:gd name="connsiteY160" fmla="*/ 448766 h 838993"/>
              <a:gd name="connsiteX161" fmla="*/ 303444 w 334814"/>
              <a:gd name="connsiteY161" fmla="*/ 451147 h 838993"/>
              <a:gd name="connsiteX162" fmla="*/ 291439 w 334814"/>
              <a:gd name="connsiteY162" fmla="*/ 448766 h 838993"/>
              <a:gd name="connsiteX163" fmla="*/ 281252 w 334814"/>
              <a:gd name="connsiteY163" fmla="*/ 441953 h 838993"/>
              <a:gd name="connsiteX164" fmla="*/ 274439 w 334814"/>
              <a:gd name="connsiteY164" fmla="*/ 431767 h 838993"/>
              <a:gd name="connsiteX165" fmla="*/ 272058 w 334814"/>
              <a:gd name="connsiteY165" fmla="*/ 419761 h 838993"/>
              <a:gd name="connsiteX166" fmla="*/ 274439 w 334814"/>
              <a:gd name="connsiteY166" fmla="*/ 407756 h 838993"/>
              <a:gd name="connsiteX167" fmla="*/ 281252 w 334814"/>
              <a:gd name="connsiteY167" fmla="*/ 397602 h 838993"/>
              <a:gd name="connsiteX168" fmla="*/ 291439 w 334814"/>
              <a:gd name="connsiteY168" fmla="*/ 390789 h 838993"/>
              <a:gd name="connsiteX169" fmla="*/ 303444 w 334814"/>
              <a:gd name="connsiteY169" fmla="*/ 388408 h 838993"/>
              <a:gd name="connsiteX170" fmla="*/ 167680 w 334814"/>
              <a:gd name="connsiteY170" fmla="*/ 388408 h 838993"/>
              <a:gd name="connsiteX171" fmla="*/ 179686 w 334814"/>
              <a:gd name="connsiteY171" fmla="*/ 390789 h 838993"/>
              <a:gd name="connsiteX172" fmla="*/ 189872 w 334814"/>
              <a:gd name="connsiteY172" fmla="*/ 397602 h 838993"/>
              <a:gd name="connsiteX173" fmla="*/ 196652 w 334814"/>
              <a:gd name="connsiteY173" fmla="*/ 407756 h 838993"/>
              <a:gd name="connsiteX174" fmla="*/ 199066 w 334814"/>
              <a:gd name="connsiteY174" fmla="*/ 419761 h 838993"/>
              <a:gd name="connsiteX175" fmla="*/ 196652 w 334814"/>
              <a:gd name="connsiteY175" fmla="*/ 431767 h 838993"/>
              <a:gd name="connsiteX176" fmla="*/ 189872 w 334814"/>
              <a:gd name="connsiteY176" fmla="*/ 441953 h 838993"/>
              <a:gd name="connsiteX177" fmla="*/ 179686 w 334814"/>
              <a:gd name="connsiteY177" fmla="*/ 448766 h 838993"/>
              <a:gd name="connsiteX178" fmla="*/ 167680 w 334814"/>
              <a:gd name="connsiteY178" fmla="*/ 451147 h 838993"/>
              <a:gd name="connsiteX179" fmla="*/ 155675 w 334814"/>
              <a:gd name="connsiteY179" fmla="*/ 448766 h 838993"/>
              <a:gd name="connsiteX180" fmla="*/ 145521 w 334814"/>
              <a:gd name="connsiteY180" fmla="*/ 441953 h 838993"/>
              <a:gd name="connsiteX181" fmla="*/ 138708 w 334814"/>
              <a:gd name="connsiteY181" fmla="*/ 431767 h 838993"/>
              <a:gd name="connsiteX182" fmla="*/ 136327 w 334814"/>
              <a:gd name="connsiteY182" fmla="*/ 419761 h 838993"/>
              <a:gd name="connsiteX183" fmla="*/ 138708 w 334814"/>
              <a:gd name="connsiteY183" fmla="*/ 407756 h 838993"/>
              <a:gd name="connsiteX184" fmla="*/ 145521 w 334814"/>
              <a:gd name="connsiteY184" fmla="*/ 397602 h 838993"/>
              <a:gd name="connsiteX185" fmla="*/ 155675 w 334814"/>
              <a:gd name="connsiteY185" fmla="*/ 390789 h 838993"/>
              <a:gd name="connsiteX186" fmla="*/ 167680 w 334814"/>
              <a:gd name="connsiteY186" fmla="*/ 388408 h 838993"/>
              <a:gd name="connsiteX187" fmla="*/ 31386 w 334814"/>
              <a:gd name="connsiteY187" fmla="*/ 388408 h 838993"/>
              <a:gd name="connsiteX188" fmla="*/ 43392 w 334814"/>
              <a:gd name="connsiteY188" fmla="*/ 390789 h 838993"/>
              <a:gd name="connsiteX189" fmla="*/ 53545 w 334814"/>
              <a:gd name="connsiteY189" fmla="*/ 397602 h 838993"/>
              <a:gd name="connsiteX190" fmla="*/ 60358 w 334814"/>
              <a:gd name="connsiteY190" fmla="*/ 407756 h 838993"/>
              <a:gd name="connsiteX191" fmla="*/ 62739 w 334814"/>
              <a:gd name="connsiteY191" fmla="*/ 419761 h 838993"/>
              <a:gd name="connsiteX192" fmla="*/ 60358 w 334814"/>
              <a:gd name="connsiteY192" fmla="*/ 431767 h 838993"/>
              <a:gd name="connsiteX193" fmla="*/ 53545 w 334814"/>
              <a:gd name="connsiteY193" fmla="*/ 441953 h 838993"/>
              <a:gd name="connsiteX194" fmla="*/ 43392 w 334814"/>
              <a:gd name="connsiteY194" fmla="*/ 448766 h 838993"/>
              <a:gd name="connsiteX195" fmla="*/ 31386 w 334814"/>
              <a:gd name="connsiteY195" fmla="*/ 451147 h 838993"/>
              <a:gd name="connsiteX196" fmla="*/ 19381 w 334814"/>
              <a:gd name="connsiteY196" fmla="*/ 448766 h 838993"/>
              <a:gd name="connsiteX197" fmla="*/ 9194 w 334814"/>
              <a:gd name="connsiteY197" fmla="*/ 441953 h 838993"/>
              <a:gd name="connsiteX198" fmla="*/ 2381 w 334814"/>
              <a:gd name="connsiteY198" fmla="*/ 431767 h 838993"/>
              <a:gd name="connsiteX199" fmla="*/ 0 w 334814"/>
              <a:gd name="connsiteY199" fmla="*/ 419761 h 838993"/>
              <a:gd name="connsiteX200" fmla="*/ 2381 w 334814"/>
              <a:gd name="connsiteY200" fmla="*/ 407756 h 838993"/>
              <a:gd name="connsiteX201" fmla="*/ 9194 w 334814"/>
              <a:gd name="connsiteY201" fmla="*/ 397602 h 838993"/>
              <a:gd name="connsiteX202" fmla="*/ 19381 w 334814"/>
              <a:gd name="connsiteY202" fmla="*/ 390789 h 838993"/>
              <a:gd name="connsiteX203" fmla="*/ 31386 w 334814"/>
              <a:gd name="connsiteY203" fmla="*/ 388408 h 838993"/>
              <a:gd name="connsiteX204" fmla="*/ 164406 w 334814"/>
              <a:gd name="connsiteY204" fmla="*/ 259358 h 838993"/>
              <a:gd name="connsiteX205" fmla="*/ 176576 w 334814"/>
              <a:gd name="connsiteY205" fmla="*/ 260548 h 838993"/>
              <a:gd name="connsiteX206" fmla="*/ 187391 w 334814"/>
              <a:gd name="connsiteY206" fmla="*/ 266303 h 838993"/>
              <a:gd name="connsiteX207" fmla="*/ 195163 w 334814"/>
              <a:gd name="connsiteY207" fmla="*/ 275762 h 838993"/>
              <a:gd name="connsiteX208" fmla="*/ 198702 w 334814"/>
              <a:gd name="connsiteY208" fmla="*/ 287470 h 838993"/>
              <a:gd name="connsiteX209" fmla="*/ 197512 w 334814"/>
              <a:gd name="connsiteY209" fmla="*/ 299640 h 838993"/>
              <a:gd name="connsiteX210" fmla="*/ 191757 w 334814"/>
              <a:gd name="connsiteY210" fmla="*/ 310455 h 838993"/>
              <a:gd name="connsiteX211" fmla="*/ 182298 w 334814"/>
              <a:gd name="connsiteY211" fmla="*/ 318227 h 838993"/>
              <a:gd name="connsiteX212" fmla="*/ 170590 w 334814"/>
              <a:gd name="connsiteY212" fmla="*/ 321766 h 838993"/>
              <a:gd name="connsiteX213" fmla="*/ 158419 w 334814"/>
              <a:gd name="connsiteY213" fmla="*/ 320576 h 838993"/>
              <a:gd name="connsiteX214" fmla="*/ 147605 w 334814"/>
              <a:gd name="connsiteY214" fmla="*/ 314821 h 838993"/>
              <a:gd name="connsiteX215" fmla="*/ 139832 w 334814"/>
              <a:gd name="connsiteY215" fmla="*/ 305362 h 838993"/>
              <a:gd name="connsiteX216" fmla="*/ 136294 w 334814"/>
              <a:gd name="connsiteY216" fmla="*/ 293654 h 838993"/>
              <a:gd name="connsiteX217" fmla="*/ 137484 w 334814"/>
              <a:gd name="connsiteY217" fmla="*/ 281483 h 838993"/>
              <a:gd name="connsiteX218" fmla="*/ 143239 w 334814"/>
              <a:gd name="connsiteY218" fmla="*/ 270669 h 838993"/>
              <a:gd name="connsiteX219" fmla="*/ 152698 w 334814"/>
              <a:gd name="connsiteY219" fmla="*/ 262896 h 838993"/>
              <a:gd name="connsiteX220" fmla="*/ 164406 w 334814"/>
              <a:gd name="connsiteY220" fmla="*/ 259358 h 838993"/>
              <a:gd name="connsiteX221" fmla="*/ 305660 w 334814"/>
              <a:gd name="connsiteY221" fmla="*/ 258994 h 838993"/>
              <a:gd name="connsiteX222" fmla="*/ 317467 w 334814"/>
              <a:gd name="connsiteY222" fmla="*/ 262235 h 838993"/>
              <a:gd name="connsiteX223" fmla="*/ 327157 w 334814"/>
              <a:gd name="connsiteY223" fmla="*/ 269742 h 838993"/>
              <a:gd name="connsiteX224" fmla="*/ 333209 w 334814"/>
              <a:gd name="connsiteY224" fmla="*/ 280359 h 838993"/>
              <a:gd name="connsiteX225" fmla="*/ 334731 w 334814"/>
              <a:gd name="connsiteY225" fmla="*/ 292530 h 838993"/>
              <a:gd name="connsiteX226" fmla="*/ 331523 w 334814"/>
              <a:gd name="connsiteY226" fmla="*/ 304337 h 838993"/>
              <a:gd name="connsiteX227" fmla="*/ 324015 w 334814"/>
              <a:gd name="connsiteY227" fmla="*/ 313994 h 838993"/>
              <a:gd name="connsiteX228" fmla="*/ 313366 w 334814"/>
              <a:gd name="connsiteY228" fmla="*/ 320046 h 838993"/>
              <a:gd name="connsiteX229" fmla="*/ 301228 w 334814"/>
              <a:gd name="connsiteY229" fmla="*/ 321568 h 838993"/>
              <a:gd name="connsiteX230" fmla="*/ 289421 w 334814"/>
              <a:gd name="connsiteY230" fmla="*/ 318360 h 838993"/>
              <a:gd name="connsiteX231" fmla="*/ 279764 w 334814"/>
              <a:gd name="connsiteY231" fmla="*/ 310852 h 838993"/>
              <a:gd name="connsiteX232" fmla="*/ 273678 w 334814"/>
              <a:gd name="connsiteY232" fmla="*/ 300203 h 838993"/>
              <a:gd name="connsiteX233" fmla="*/ 272157 w 334814"/>
              <a:gd name="connsiteY233" fmla="*/ 288065 h 838993"/>
              <a:gd name="connsiteX234" fmla="*/ 275398 w 334814"/>
              <a:gd name="connsiteY234" fmla="*/ 276258 h 838993"/>
              <a:gd name="connsiteX235" fmla="*/ 282905 w 334814"/>
              <a:gd name="connsiteY235" fmla="*/ 266601 h 838993"/>
              <a:gd name="connsiteX236" fmla="*/ 293522 w 334814"/>
              <a:gd name="connsiteY236" fmla="*/ 260515 h 838993"/>
              <a:gd name="connsiteX237" fmla="*/ 305660 w 334814"/>
              <a:gd name="connsiteY237" fmla="*/ 258994 h 838993"/>
              <a:gd name="connsiteX238" fmla="*/ 33602 w 334814"/>
              <a:gd name="connsiteY238" fmla="*/ 258994 h 838993"/>
              <a:gd name="connsiteX239" fmla="*/ 45409 w 334814"/>
              <a:gd name="connsiteY239" fmla="*/ 262235 h 838993"/>
              <a:gd name="connsiteX240" fmla="*/ 55100 w 334814"/>
              <a:gd name="connsiteY240" fmla="*/ 269742 h 838993"/>
              <a:gd name="connsiteX241" fmla="*/ 61152 w 334814"/>
              <a:gd name="connsiteY241" fmla="*/ 280359 h 838993"/>
              <a:gd name="connsiteX242" fmla="*/ 62673 w 334814"/>
              <a:gd name="connsiteY242" fmla="*/ 292530 h 838993"/>
              <a:gd name="connsiteX243" fmla="*/ 59432 w 334814"/>
              <a:gd name="connsiteY243" fmla="*/ 304337 h 838993"/>
              <a:gd name="connsiteX244" fmla="*/ 51925 w 334814"/>
              <a:gd name="connsiteY244" fmla="*/ 313994 h 838993"/>
              <a:gd name="connsiteX245" fmla="*/ 41308 w 334814"/>
              <a:gd name="connsiteY245" fmla="*/ 320046 h 838993"/>
              <a:gd name="connsiteX246" fmla="*/ 29171 w 334814"/>
              <a:gd name="connsiteY246" fmla="*/ 321601 h 838993"/>
              <a:gd name="connsiteX247" fmla="*/ 17364 w 334814"/>
              <a:gd name="connsiteY247" fmla="*/ 318359 h 838993"/>
              <a:gd name="connsiteX248" fmla="*/ 7673 w 334814"/>
              <a:gd name="connsiteY248" fmla="*/ 310852 h 838993"/>
              <a:gd name="connsiteX249" fmla="*/ 1621 w 334814"/>
              <a:gd name="connsiteY249" fmla="*/ 300202 h 838993"/>
              <a:gd name="connsiteX250" fmla="*/ 99 w 334814"/>
              <a:gd name="connsiteY250" fmla="*/ 288065 h 838993"/>
              <a:gd name="connsiteX251" fmla="*/ 3341 w 334814"/>
              <a:gd name="connsiteY251" fmla="*/ 276258 h 838993"/>
              <a:gd name="connsiteX252" fmla="*/ 10815 w 334814"/>
              <a:gd name="connsiteY252" fmla="*/ 266600 h 838993"/>
              <a:gd name="connsiteX253" fmla="*/ 21465 w 334814"/>
              <a:gd name="connsiteY253" fmla="*/ 260548 h 838993"/>
              <a:gd name="connsiteX254" fmla="*/ 33602 w 334814"/>
              <a:gd name="connsiteY254" fmla="*/ 258994 h 838993"/>
              <a:gd name="connsiteX255" fmla="*/ 303444 w 334814"/>
              <a:gd name="connsiteY255" fmla="*/ 129447 h 838993"/>
              <a:gd name="connsiteX256" fmla="*/ 334797 w 334814"/>
              <a:gd name="connsiteY256" fmla="*/ 160833 h 838993"/>
              <a:gd name="connsiteX257" fmla="*/ 303444 w 334814"/>
              <a:gd name="connsiteY257" fmla="*/ 192186 h 838993"/>
              <a:gd name="connsiteX258" fmla="*/ 272058 w 334814"/>
              <a:gd name="connsiteY258" fmla="*/ 160833 h 838993"/>
              <a:gd name="connsiteX259" fmla="*/ 303444 w 334814"/>
              <a:gd name="connsiteY259" fmla="*/ 129447 h 838993"/>
              <a:gd name="connsiteX260" fmla="*/ 167680 w 334814"/>
              <a:gd name="connsiteY260" fmla="*/ 129447 h 838993"/>
              <a:gd name="connsiteX261" fmla="*/ 199066 w 334814"/>
              <a:gd name="connsiteY261" fmla="*/ 160833 h 838993"/>
              <a:gd name="connsiteX262" fmla="*/ 167680 w 334814"/>
              <a:gd name="connsiteY262" fmla="*/ 192186 h 838993"/>
              <a:gd name="connsiteX263" fmla="*/ 136327 w 334814"/>
              <a:gd name="connsiteY263" fmla="*/ 160833 h 838993"/>
              <a:gd name="connsiteX264" fmla="*/ 167680 w 334814"/>
              <a:gd name="connsiteY264" fmla="*/ 129447 h 838993"/>
              <a:gd name="connsiteX265" fmla="*/ 31386 w 334814"/>
              <a:gd name="connsiteY265" fmla="*/ 129447 h 838993"/>
              <a:gd name="connsiteX266" fmla="*/ 62739 w 334814"/>
              <a:gd name="connsiteY266" fmla="*/ 160833 h 838993"/>
              <a:gd name="connsiteX267" fmla="*/ 31386 w 334814"/>
              <a:gd name="connsiteY267" fmla="*/ 192186 h 838993"/>
              <a:gd name="connsiteX268" fmla="*/ 0 w 334814"/>
              <a:gd name="connsiteY268" fmla="*/ 160833 h 838993"/>
              <a:gd name="connsiteX269" fmla="*/ 31386 w 334814"/>
              <a:gd name="connsiteY269" fmla="*/ 129447 h 838993"/>
              <a:gd name="connsiteX270" fmla="*/ 303444 w 334814"/>
              <a:gd name="connsiteY270" fmla="*/ 0 h 838993"/>
              <a:gd name="connsiteX271" fmla="*/ 334797 w 334814"/>
              <a:gd name="connsiteY271" fmla="*/ 31353 h 838993"/>
              <a:gd name="connsiteX272" fmla="*/ 303444 w 334814"/>
              <a:gd name="connsiteY272" fmla="*/ 62739 h 838993"/>
              <a:gd name="connsiteX273" fmla="*/ 272058 w 334814"/>
              <a:gd name="connsiteY273" fmla="*/ 31353 h 838993"/>
              <a:gd name="connsiteX274" fmla="*/ 303444 w 334814"/>
              <a:gd name="connsiteY274" fmla="*/ 0 h 838993"/>
              <a:gd name="connsiteX275" fmla="*/ 167680 w 334814"/>
              <a:gd name="connsiteY275" fmla="*/ 0 h 838993"/>
              <a:gd name="connsiteX276" fmla="*/ 199066 w 334814"/>
              <a:gd name="connsiteY276" fmla="*/ 31353 h 838993"/>
              <a:gd name="connsiteX277" fmla="*/ 167680 w 334814"/>
              <a:gd name="connsiteY277" fmla="*/ 62739 h 838993"/>
              <a:gd name="connsiteX278" fmla="*/ 136327 w 334814"/>
              <a:gd name="connsiteY278" fmla="*/ 31353 h 838993"/>
              <a:gd name="connsiteX279" fmla="*/ 167680 w 334814"/>
              <a:gd name="connsiteY279" fmla="*/ 0 h 838993"/>
              <a:gd name="connsiteX280" fmla="*/ 31386 w 334814"/>
              <a:gd name="connsiteY280" fmla="*/ 0 h 838993"/>
              <a:gd name="connsiteX281" fmla="*/ 62739 w 334814"/>
              <a:gd name="connsiteY281" fmla="*/ 31353 h 838993"/>
              <a:gd name="connsiteX282" fmla="*/ 31386 w 334814"/>
              <a:gd name="connsiteY282" fmla="*/ 62739 h 838993"/>
              <a:gd name="connsiteX283" fmla="*/ 0 w 334814"/>
              <a:gd name="connsiteY283" fmla="*/ 31353 h 838993"/>
              <a:gd name="connsiteX284" fmla="*/ 31386 w 334814"/>
              <a:gd name="connsiteY284" fmla="*/ 0 h 838993"/>
            </a:gdLst>
            <a:rect l="l" t="t" r="r" b="b"/>
            <a:pathLst>
              <a:path w="334814" h="838993">
                <a:moveTo>
                  <a:pt x="303444" y="776254"/>
                </a:moveTo>
                <a:cubicBezTo>
                  <a:pt x="307578" y="776254"/>
                  <a:pt x="311580" y="777048"/>
                  <a:pt x="315450" y="778635"/>
                </a:cubicBezTo>
                <a:cubicBezTo>
                  <a:pt x="319286" y="780223"/>
                  <a:pt x="322660" y="782505"/>
                  <a:pt x="325603" y="785448"/>
                </a:cubicBezTo>
                <a:cubicBezTo>
                  <a:pt x="328547" y="788392"/>
                  <a:pt x="330829" y="791765"/>
                  <a:pt x="332416" y="795602"/>
                </a:cubicBezTo>
                <a:cubicBezTo>
                  <a:pt x="334004" y="799471"/>
                  <a:pt x="334797" y="803473"/>
                  <a:pt x="334797" y="807607"/>
                </a:cubicBezTo>
                <a:cubicBezTo>
                  <a:pt x="334797" y="811774"/>
                  <a:pt x="334004" y="815776"/>
                  <a:pt x="332416" y="819613"/>
                </a:cubicBezTo>
                <a:cubicBezTo>
                  <a:pt x="330829" y="823449"/>
                  <a:pt x="328547" y="826856"/>
                  <a:pt x="325603" y="829799"/>
                </a:cubicBezTo>
                <a:cubicBezTo>
                  <a:pt x="322660" y="832743"/>
                  <a:pt x="319286" y="834992"/>
                  <a:pt x="315450" y="836612"/>
                </a:cubicBezTo>
                <a:cubicBezTo>
                  <a:pt x="311580" y="838200"/>
                  <a:pt x="307578" y="838993"/>
                  <a:pt x="303444" y="838993"/>
                </a:cubicBezTo>
                <a:cubicBezTo>
                  <a:pt x="299277" y="838993"/>
                  <a:pt x="295275" y="838200"/>
                  <a:pt x="291439" y="836612"/>
                </a:cubicBezTo>
                <a:cubicBezTo>
                  <a:pt x="287569" y="834992"/>
                  <a:pt x="284196" y="832743"/>
                  <a:pt x="281252" y="829799"/>
                </a:cubicBezTo>
                <a:cubicBezTo>
                  <a:pt x="278309" y="826856"/>
                  <a:pt x="276027" y="823449"/>
                  <a:pt x="274439" y="819613"/>
                </a:cubicBezTo>
                <a:cubicBezTo>
                  <a:pt x="272852" y="815776"/>
                  <a:pt x="272058" y="811774"/>
                  <a:pt x="272058" y="807607"/>
                </a:cubicBezTo>
                <a:cubicBezTo>
                  <a:pt x="272058" y="803473"/>
                  <a:pt x="272852" y="799471"/>
                  <a:pt x="274439" y="795602"/>
                </a:cubicBezTo>
                <a:cubicBezTo>
                  <a:pt x="276027" y="791765"/>
                  <a:pt x="278309" y="788392"/>
                  <a:pt x="281252" y="785448"/>
                </a:cubicBezTo>
                <a:cubicBezTo>
                  <a:pt x="284196" y="782505"/>
                  <a:pt x="287569" y="780223"/>
                  <a:pt x="291439" y="778635"/>
                </a:cubicBezTo>
                <a:cubicBezTo>
                  <a:pt x="295275" y="777048"/>
                  <a:pt x="299277" y="776254"/>
                  <a:pt x="303444" y="776254"/>
                </a:cubicBezTo>
                <a:close/>
                <a:moveTo>
                  <a:pt x="167680" y="776254"/>
                </a:moveTo>
                <a:cubicBezTo>
                  <a:pt x="171847" y="776254"/>
                  <a:pt x="175849" y="777048"/>
                  <a:pt x="179686" y="778635"/>
                </a:cubicBezTo>
                <a:cubicBezTo>
                  <a:pt x="183522" y="780223"/>
                  <a:pt x="186929" y="782505"/>
                  <a:pt x="189872" y="785448"/>
                </a:cubicBezTo>
                <a:cubicBezTo>
                  <a:pt x="192816" y="788392"/>
                  <a:pt x="195065" y="791765"/>
                  <a:pt x="196652" y="795602"/>
                </a:cubicBezTo>
                <a:cubicBezTo>
                  <a:pt x="198273" y="799471"/>
                  <a:pt x="199066" y="803473"/>
                  <a:pt x="199066" y="807607"/>
                </a:cubicBezTo>
                <a:cubicBezTo>
                  <a:pt x="199066" y="811774"/>
                  <a:pt x="198273" y="815776"/>
                  <a:pt x="196652" y="819613"/>
                </a:cubicBezTo>
                <a:cubicBezTo>
                  <a:pt x="195065" y="823449"/>
                  <a:pt x="192816" y="826856"/>
                  <a:pt x="189872" y="829799"/>
                </a:cubicBezTo>
                <a:cubicBezTo>
                  <a:pt x="186929" y="832743"/>
                  <a:pt x="183522" y="834992"/>
                  <a:pt x="179686" y="836612"/>
                </a:cubicBezTo>
                <a:cubicBezTo>
                  <a:pt x="175849" y="838200"/>
                  <a:pt x="171847" y="838993"/>
                  <a:pt x="167680" y="838993"/>
                </a:cubicBezTo>
                <a:cubicBezTo>
                  <a:pt x="163513" y="838993"/>
                  <a:pt x="159511" y="838200"/>
                  <a:pt x="155675" y="836612"/>
                </a:cubicBezTo>
                <a:cubicBezTo>
                  <a:pt x="151838" y="834992"/>
                  <a:pt x="148432" y="832743"/>
                  <a:pt x="145521" y="829799"/>
                </a:cubicBezTo>
                <a:cubicBezTo>
                  <a:pt x="142578" y="826856"/>
                  <a:pt x="140296" y="823449"/>
                  <a:pt x="138708" y="819613"/>
                </a:cubicBezTo>
                <a:cubicBezTo>
                  <a:pt x="137121" y="815776"/>
                  <a:pt x="136327" y="811774"/>
                  <a:pt x="136327" y="807607"/>
                </a:cubicBezTo>
                <a:cubicBezTo>
                  <a:pt x="136327" y="803473"/>
                  <a:pt x="137121" y="799471"/>
                  <a:pt x="138708" y="795602"/>
                </a:cubicBezTo>
                <a:cubicBezTo>
                  <a:pt x="140296" y="791765"/>
                  <a:pt x="142578" y="788392"/>
                  <a:pt x="145521" y="785448"/>
                </a:cubicBezTo>
                <a:cubicBezTo>
                  <a:pt x="148432" y="782505"/>
                  <a:pt x="151838" y="780223"/>
                  <a:pt x="155675" y="778635"/>
                </a:cubicBezTo>
                <a:cubicBezTo>
                  <a:pt x="159511" y="777048"/>
                  <a:pt x="163513" y="776254"/>
                  <a:pt x="167680" y="776254"/>
                </a:cubicBezTo>
                <a:close/>
                <a:moveTo>
                  <a:pt x="31386" y="776254"/>
                </a:moveTo>
                <a:cubicBezTo>
                  <a:pt x="35520" y="776254"/>
                  <a:pt x="39522" y="777048"/>
                  <a:pt x="43392" y="778635"/>
                </a:cubicBezTo>
                <a:cubicBezTo>
                  <a:pt x="47228" y="780223"/>
                  <a:pt x="50602" y="782505"/>
                  <a:pt x="53545" y="785448"/>
                </a:cubicBezTo>
                <a:cubicBezTo>
                  <a:pt x="56489" y="788392"/>
                  <a:pt x="58771" y="791765"/>
                  <a:pt x="60358" y="795602"/>
                </a:cubicBezTo>
                <a:cubicBezTo>
                  <a:pt x="61946" y="799471"/>
                  <a:pt x="62739" y="803473"/>
                  <a:pt x="62739" y="807607"/>
                </a:cubicBezTo>
                <a:cubicBezTo>
                  <a:pt x="62739" y="811774"/>
                  <a:pt x="61946" y="815776"/>
                  <a:pt x="60358" y="819613"/>
                </a:cubicBezTo>
                <a:cubicBezTo>
                  <a:pt x="58771" y="823449"/>
                  <a:pt x="56489" y="826856"/>
                  <a:pt x="53545" y="829799"/>
                </a:cubicBezTo>
                <a:cubicBezTo>
                  <a:pt x="50602" y="832743"/>
                  <a:pt x="47228" y="834992"/>
                  <a:pt x="43392" y="836612"/>
                </a:cubicBezTo>
                <a:cubicBezTo>
                  <a:pt x="39522" y="838200"/>
                  <a:pt x="35520" y="838993"/>
                  <a:pt x="31386" y="838993"/>
                </a:cubicBezTo>
                <a:cubicBezTo>
                  <a:pt x="27219" y="838993"/>
                  <a:pt x="23217" y="838200"/>
                  <a:pt x="19381" y="836612"/>
                </a:cubicBezTo>
                <a:cubicBezTo>
                  <a:pt x="15511" y="834992"/>
                  <a:pt x="12138" y="832743"/>
                  <a:pt x="9194" y="829799"/>
                </a:cubicBezTo>
                <a:cubicBezTo>
                  <a:pt x="6251" y="826856"/>
                  <a:pt x="3969" y="823449"/>
                  <a:pt x="2381" y="819613"/>
                </a:cubicBezTo>
                <a:cubicBezTo>
                  <a:pt x="794" y="815776"/>
                  <a:pt x="0" y="811774"/>
                  <a:pt x="0" y="807607"/>
                </a:cubicBezTo>
                <a:cubicBezTo>
                  <a:pt x="0" y="803473"/>
                  <a:pt x="794" y="799471"/>
                  <a:pt x="2381" y="795602"/>
                </a:cubicBezTo>
                <a:cubicBezTo>
                  <a:pt x="3969" y="791765"/>
                  <a:pt x="6251" y="788392"/>
                  <a:pt x="9194" y="785448"/>
                </a:cubicBezTo>
                <a:cubicBezTo>
                  <a:pt x="12138" y="782505"/>
                  <a:pt x="15511" y="780223"/>
                  <a:pt x="19381" y="778635"/>
                </a:cubicBezTo>
                <a:cubicBezTo>
                  <a:pt x="23217" y="777048"/>
                  <a:pt x="27219" y="776254"/>
                  <a:pt x="31386" y="776254"/>
                </a:cubicBezTo>
                <a:close/>
                <a:moveTo>
                  <a:pt x="303444" y="646774"/>
                </a:moveTo>
                <a:cubicBezTo>
                  <a:pt x="307578" y="646774"/>
                  <a:pt x="311580" y="647568"/>
                  <a:pt x="315450" y="649155"/>
                </a:cubicBezTo>
                <a:cubicBezTo>
                  <a:pt x="319286" y="650743"/>
                  <a:pt x="322660" y="653025"/>
                  <a:pt x="325603" y="655968"/>
                </a:cubicBezTo>
                <a:cubicBezTo>
                  <a:pt x="328547" y="658912"/>
                  <a:pt x="330829" y="662285"/>
                  <a:pt x="332416" y="666155"/>
                </a:cubicBezTo>
                <a:cubicBezTo>
                  <a:pt x="334004" y="669991"/>
                  <a:pt x="334797" y="673993"/>
                  <a:pt x="334797" y="678160"/>
                </a:cubicBezTo>
                <a:cubicBezTo>
                  <a:pt x="334797" y="682294"/>
                  <a:pt x="334004" y="686296"/>
                  <a:pt x="332416" y="690166"/>
                </a:cubicBezTo>
                <a:cubicBezTo>
                  <a:pt x="330829" y="694002"/>
                  <a:pt x="328547" y="697376"/>
                  <a:pt x="325603" y="700319"/>
                </a:cubicBezTo>
                <a:cubicBezTo>
                  <a:pt x="322660" y="703263"/>
                  <a:pt x="319286" y="705545"/>
                  <a:pt x="315450" y="707132"/>
                </a:cubicBezTo>
                <a:cubicBezTo>
                  <a:pt x="311580" y="708720"/>
                  <a:pt x="307578" y="709513"/>
                  <a:pt x="303444" y="709513"/>
                </a:cubicBezTo>
                <a:cubicBezTo>
                  <a:pt x="299277" y="709513"/>
                  <a:pt x="295275" y="708720"/>
                  <a:pt x="291439" y="707132"/>
                </a:cubicBezTo>
                <a:cubicBezTo>
                  <a:pt x="287569" y="705545"/>
                  <a:pt x="284196" y="703263"/>
                  <a:pt x="281252" y="700319"/>
                </a:cubicBezTo>
                <a:cubicBezTo>
                  <a:pt x="278309" y="697376"/>
                  <a:pt x="276027" y="694002"/>
                  <a:pt x="274439" y="690166"/>
                </a:cubicBezTo>
                <a:cubicBezTo>
                  <a:pt x="272852" y="686296"/>
                  <a:pt x="272058" y="682294"/>
                  <a:pt x="272058" y="678160"/>
                </a:cubicBezTo>
                <a:cubicBezTo>
                  <a:pt x="272058" y="673993"/>
                  <a:pt x="272852" y="669991"/>
                  <a:pt x="274439" y="666155"/>
                </a:cubicBezTo>
                <a:cubicBezTo>
                  <a:pt x="276027" y="662285"/>
                  <a:pt x="278309" y="658912"/>
                  <a:pt x="281252" y="655968"/>
                </a:cubicBezTo>
                <a:cubicBezTo>
                  <a:pt x="284196" y="653025"/>
                  <a:pt x="287569" y="650743"/>
                  <a:pt x="291439" y="649155"/>
                </a:cubicBezTo>
                <a:cubicBezTo>
                  <a:pt x="295275" y="647568"/>
                  <a:pt x="299277" y="646774"/>
                  <a:pt x="303444" y="646774"/>
                </a:cubicBezTo>
                <a:close/>
                <a:moveTo>
                  <a:pt x="167680" y="646774"/>
                </a:moveTo>
                <a:cubicBezTo>
                  <a:pt x="171847" y="646774"/>
                  <a:pt x="175849" y="647568"/>
                  <a:pt x="179686" y="649155"/>
                </a:cubicBezTo>
                <a:cubicBezTo>
                  <a:pt x="183522" y="650743"/>
                  <a:pt x="186929" y="653025"/>
                  <a:pt x="189872" y="655968"/>
                </a:cubicBezTo>
                <a:cubicBezTo>
                  <a:pt x="192816" y="658912"/>
                  <a:pt x="195065" y="662285"/>
                  <a:pt x="196652" y="666155"/>
                </a:cubicBezTo>
                <a:cubicBezTo>
                  <a:pt x="198273" y="669991"/>
                  <a:pt x="199066" y="673993"/>
                  <a:pt x="199066" y="678160"/>
                </a:cubicBezTo>
                <a:cubicBezTo>
                  <a:pt x="199066" y="682294"/>
                  <a:pt x="198273" y="686296"/>
                  <a:pt x="196652" y="690166"/>
                </a:cubicBezTo>
                <a:cubicBezTo>
                  <a:pt x="195065" y="694002"/>
                  <a:pt x="192816" y="697376"/>
                  <a:pt x="189872" y="700319"/>
                </a:cubicBezTo>
                <a:cubicBezTo>
                  <a:pt x="186929" y="703263"/>
                  <a:pt x="183522" y="705545"/>
                  <a:pt x="179686" y="707132"/>
                </a:cubicBezTo>
                <a:cubicBezTo>
                  <a:pt x="175849" y="708720"/>
                  <a:pt x="171847" y="709513"/>
                  <a:pt x="167680" y="709513"/>
                </a:cubicBezTo>
                <a:cubicBezTo>
                  <a:pt x="163513" y="709513"/>
                  <a:pt x="159511" y="708720"/>
                  <a:pt x="155675" y="707132"/>
                </a:cubicBezTo>
                <a:cubicBezTo>
                  <a:pt x="151838" y="705545"/>
                  <a:pt x="148432" y="703263"/>
                  <a:pt x="145521" y="700319"/>
                </a:cubicBezTo>
                <a:cubicBezTo>
                  <a:pt x="142578" y="697376"/>
                  <a:pt x="140296" y="694002"/>
                  <a:pt x="138708" y="690166"/>
                </a:cubicBezTo>
                <a:cubicBezTo>
                  <a:pt x="137121" y="686296"/>
                  <a:pt x="136327" y="682294"/>
                  <a:pt x="136327" y="678160"/>
                </a:cubicBezTo>
                <a:cubicBezTo>
                  <a:pt x="136327" y="673993"/>
                  <a:pt x="137121" y="669991"/>
                  <a:pt x="138708" y="666155"/>
                </a:cubicBezTo>
                <a:cubicBezTo>
                  <a:pt x="140296" y="662285"/>
                  <a:pt x="142578" y="658912"/>
                  <a:pt x="145521" y="655968"/>
                </a:cubicBezTo>
                <a:cubicBezTo>
                  <a:pt x="148432" y="653025"/>
                  <a:pt x="151838" y="650743"/>
                  <a:pt x="155675" y="649155"/>
                </a:cubicBezTo>
                <a:cubicBezTo>
                  <a:pt x="159511" y="647568"/>
                  <a:pt x="163513" y="646774"/>
                  <a:pt x="167680" y="646774"/>
                </a:cubicBezTo>
                <a:close/>
                <a:moveTo>
                  <a:pt x="31386" y="646774"/>
                </a:moveTo>
                <a:cubicBezTo>
                  <a:pt x="35520" y="646774"/>
                  <a:pt x="39522" y="647568"/>
                  <a:pt x="43392" y="649155"/>
                </a:cubicBezTo>
                <a:cubicBezTo>
                  <a:pt x="47228" y="650743"/>
                  <a:pt x="50602" y="653025"/>
                  <a:pt x="53545" y="655968"/>
                </a:cubicBezTo>
                <a:cubicBezTo>
                  <a:pt x="56489" y="658912"/>
                  <a:pt x="58771" y="662285"/>
                  <a:pt x="60358" y="666155"/>
                </a:cubicBezTo>
                <a:cubicBezTo>
                  <a:pt x="61946" y="669991"/>
                  <a:pt x="62739" y="673993"/>
                  <a:pt x="62739" y="678160"/>
                </a:cubicBezTo>
                <a:cubicBezTo>
                  <a:pt x="62739" y="682294"/>
                  <a:pt x="61946" y="686296"/>
                  <a:pt x="60358" y="690166"/>
                </a:cubicBezTo>
                <a:cubicBezTo>
                  <a:pt x="58771" y="694002"/>
                  <a:pt x="56489" y="697376"/>
                  <a:pt x="53545" y="700319"/>
                </a:cubicBezTo>
                <a:cubicBezTo>
                  <a:pt x="50602" y="703263"/>
                  <a:pt x="47228" y="705545"/>
                  <a:pt x="43392" y="707132"/>
                </a:cubicBezTo>
                <a:cubicBezTo>
                  <a:pt x="39522" y="708720"/>
                  <a:pt x="35520" y="709513"/>
                  <a:pt x="31386" y="709513"/>
                </a:cubicBezTo>
                <a:cubicBezTo>
                  <a:pt x="27219" y="709513"/>
                  <a:pt x="23217" y="708720"/>
                  <a:pt x="19381" y="707132"/>
                </a:cubicBezTo>
                <a:cubicBezTo>
                  <a:pt x="15511" y="705545"/>
                  <a:pt x="12138" y="703263"/>
                  <a:pt x="9194" y="700319"/>
                </a:cubicBezTo>
                <a:cubicBezTo>
                  <a:pt x="6251" y="697376"/>
                  <a:pt x="3969" y="694002"/>
                  <a:pt x="2381" y="690166"/>
                </a:cubicBezTo>
                <a:cubicBezTo>
                  <a:pt x="794" y="686296"/>
                  <a:pt x="0" y="682294"/>
                  <a:pt x="0" y="678160"/>
                </a:cubicBezTo>
                <a:cubicBezTo>
                  <a:pt x="0" y="673993"/>
                  <a:pt x="794" y="669991"/>
                  <a:pt x="2381" y="666155"/>
                </a:cubicBezTo>
                <a:cubicBezTo>
                  <a:pt x="3969" y="662285"/>
                  <a:pt x="6251" y="658912"/>
                  <a:pt x="9194" y="655968"/>
                </a:cubicBezTo>
                <a:cubicBezTo>
                  <a:pt x="12138" y="653025"/>
                  <a:pt x="15511" y="650743"/>
                  <a:pt x="19381" y="649155"/>
                </a:cubicBezTo>
                <a:cubicBezTo>
                  <a:pt x="23217" y="647568"/>
                  <a:pt x="27219" y="646774"/>
                  <a:pt x="31386" y="646774"/>
                </a:cubicBezTo>
                <a:close/>
                <a:moveTo>
                  <a:pt x="303444" y="517888"/>
                </a:moveTo>
                <a:cubicBezTo>
                  <a:pt x="307578" y="517888"/>
                  <a:pt x="311580" y="518682"/>
                  <a:pt x="315450" y="520269"/>
                </a:cubicBezTo>
                <a:cubicBezTo>
                  <a:pt x="319286" y="521857"/>
                  <a:pt x="322660" y="524106"/>
                  <a:pt x="325603" y="527049"/>
                </a:cubicBezTo>
                <a:cubicBezTo>
                  <a:pt x="328547" y="529993"/>
                  <a:pt x="330829" y="533399"/>
                  <a:pt x="332416" y="537236"/>
                </a:cubicBezTo>
                <a:cubicBezTo>
                  <a:pt x="334004" y="541072"/>
                  <a:pt x="334797" y="545074"/>
                  <a:pt x="334797" y="549241"/>
                </a:cubicBezTo>
                <a:cubicBezTo>
                  <a:pt x="334797" y="553408"/>
                  <a:pt x="334004" y="557410"/>
                  <a:pt x="332416" y="561247"/>
                </a:cubicBezTo>
                <a:cubicBezTo>
                  <a:pt x="330829" y="565083"/>
                  <a:pt x="328547" y="568490"/>
                  <a:pt x="325603" y="571433"/>
                </a:cubicBezTo>
                <a:cubicBezTo>
                  <a:pt x="322660" y="574377"/>
                  <a:pt x="319286" y="576626"/>
                  <a:pt x="315450" y="578213"/>
                </a:cubicBezTo>
                <a:cubicBezTo>
                  <a:pt x="311580" y="579834"/>
                  <a:pt x="307578" y="580627"/>
                  <a:pt x="303444" y="580627"/>
                </a:cubicBezTo>
                <a:cubicBezTo>
                  <a:pt x="299277" y="580627"/>
                  <a:pt x="295275" y="579834"/>
                  <a:pt x="291439" y="578213"/>
                </a:cubicBezTo>
                <a:cubicBezTo>
                  <a:pt x="287569" y="576626"/>
                  <a:pt x="284196" y="574377"/>
                  <a:pt x="281252" y="571433"/>
                </a:cubicBezTo>
                <a:cubicBezTo>
                  <a:pt x="278309" y="568490"/>
                  <a:pt x="276027" y="565083"/>
                  <a:pt x="274439" y="561247"/>
                </a:cubicBezTo>
                <a:cubicBezTo>
                  <a:pt x="272852" y="557410"/>
                  <a:pt x="272058" y="553408"/>
                  <a:pt x="272058" y="549241"/>
                </a:cubicBezTo>
                <a:cubicBezTo>
                  <a:pt x="272058" y="545074"/>
                  <a:pt x="272852" y="541072"/>
                  <a:pt x="274439" y="537236"/>
                </a:cubicBezTo>
                <a:cubicBezTo>
                  <a:pt x="276027" y="533399"/>
                  <a:pt x="278309" y="529993"/>
                  <a:pt x="281252" y="527049"/>
                </a:cubicBezTo>
                <a:cubicBezTo>
                  <a:pt x="284196" y="524106"/>
                  <a:pt x="287569" y="521857"/>
                  <a:pt x="291439" y="520269"/>
                </a:cubicBezTo>
                <a:cubicBezTo>
                  <a:pt x="295275" y="518682"/>
                  <a:pt x="299277" y="517888"/>
                  <a:pt x="303444" y="517888"/>
                </a:cubicBezTo>
                <a:close/>
                <a:moveTo>
                  <a:pt x="167680" y="517888"/>
                </a:moveTo>
                <a:cubicBezTo>
                  <a:pt x="171847" y="517888"/>
                  <a:pt x="175849" y="518682"/>
                  <a:pt x="179686" y="520269"/>
                </a:cubicBezTo>
                <a:cubicBezTo>
                  <a:pt x="183522" y="521857"/>
                  <a:pt x="186929" y="524106"/>
                  <a:pt x="189872" y="527049"/>
                </a:cubicBezTo>
                <a:cubicBezTo>
                  <a:pt x="192816" y="529993"/>
                  <a:pt x="195065" y="533399"/>
                  <a:pt x="196652" y="537236"/>
                </a:cubicBezTo>
                <a:cubicBezTo>
                  <a:pt x="198273" y="541072"/>
                  <a:pt x="199066" y="545074"/>
                  <a:pt x="199066" y="549241"/>
                </a:cubicBezTo>
                <a:cubicBezTo>
                  <a:pt x="199066" y="553408"/>
                  <a:pt x="198273" y="557410"/>
                  <a:pt x="196652" y="561247"/>
                </a:cubicBezTo>
                <a:cubicBezTo>
                  <a:pt x="195065" y="565083"/>
                  <a:pt x="192816" y="568490"/>
                  <a:pt x="189872" y="571433"/>
                </a:cubicBezTo>
                <a:cubicBezTo>
                  <a:pt x="186929" y="574377"/>
                  <a:pt x="183522" y="576626"/>
                  <a:pt x="179686" y="578213"/>
                </a:cubicBezTo>
                <a:cubicBezTo>
                  <a:pt x="175849" y="579834"/>
                  <a:pt x="171847" y="580627"/>
                  <a:pt x="167680" y="580627"/>
                </a:cubicBezTo>
                <a:cubicBezTo>
                  <a:pt x="163513" y="580627"/>
                  <a:pt x="159511" y="579834"/>
                  <a:pt x="155675" y="578213"/>
                </a:cubicBezTo>
                <a:cubicBezTo>
                  <a:pt x="151838" y="576626"/>
                  <a:pt x="148432" y="574377"/>
                  <a:pt x="145521" y="571433"/>
                </a:cubicBezTo>
                <a:cubicBezTo>
                  <a:pt x="142578" y="568490"/>
                  <a:pt x="140296" y="565083"/>
                  <a:pt x="138708" y="561247"/>
                </a:cubicBezTo>
                <a:cubicBezTo>
                  <a:pt x="137121" y="557410"/>
                  <a:pt x="136327" y="553408"/>
                  <a:pt x="136327" y="549241"/>
                </a:cubicBezTo>
                <a:cubicBezTo>
                  <a:pt x="136327" y="545074"/>
                  <a:pt x="137121" y="541072"/>
                  <a:pt x="138708" y="537236"/>
                </a:cubicBezTo>
                <a:cubicBezTo>
                  <a:pt x="140296" y="533399"/>
                  <a:pt x="142578" y="529993"/>
                  <a:pt x="145521" y="527049"/>
                </a:cubicBezTo>
                <a:cubicBezTo>
                  <a:pt x="148432" y="524106"/>
                  <a:pt x="151838" y="521857"/>
                  <a:pt x="155675" y="520269"/>
                </a:cubicBezTo>
                <a:cubicBezTo>
                  <a:pt x="159511" y="518682"/>
                  <a:pt x="163513" y="517888"/>
                  <a:pt x="167680" y="517888"/>
                </a:cubicBezTo>
                <a:close/>
                <a:moveTo>
                  <a:pt x="31386" y="517888"/>
                </a:moveTo>
                <a:cubicBezTo>
                  <a:pt x="35520" y="517888"/>
                  <a:pt x="39522" y="518682"/>
                  <a:pt x="43392" y="520269"/>
                </a:cubicBezTo>
                <a:cubicBezTo>
                  <a:pt x="47228" y="521857"/>
                  <a:pt x="50602" y="524106"/>
                  <a:pt x="53545" y="527049"/>
                </a:cubicBezTo>
                <a:cubicBezTo>
                  <a:pt x="56489" y="529993"/>
                  <a:pt x="58771" y="533399"/>
                  <a:pt x="60358" y="537236"/>
                </a:cubicBezTo>
                <a:cubicBezTo>
                  <a:pt x="61946" y="541072"/>
                  <a:pt x="62739" y="545074"/>
                  <a:pt x="62739" y="549241"/>
                </a:cubicBezTo>
                <a:cubicBezTo>
                  <a:pt x="62739" y="553408"/>
                  <a:pt x="61946" y="557410"/>
                  <a:pt x="60358" y="561247"/>
                </a:cubicBezTo>
                <a:cubicBezTo>
                  <a:pt x="58771" y="565083"/>
                  <a:pt x="56489" y="568490"/>
                  <a:pt x="53545" y="571433"/>
                </a:cubicBezTo>
                <a:cubicBezTo>
                  <a:pt x="50602" y="574377"/>
                  <a:pt x="47228" y="576626"/>
                  <a:pt x="43392" y="578213"/>
                </a:cubicBezTo>
                <a:cubicBezTo>
                  <a:pt x="39522" y="579834"/>
                  <a:pt x="35520" y="580627"/>
                  <a:pt x="31386" y="580627"/>
                </a:cubicBezTo>
                <a:cubicBezTo>
                  <a:pt x="27219" y="580627"/>
                  <a:pt x="23217" y="579834"/>
                  <a:pt x="19381" y="578213"/>
                </a:cubicBezTo>
                <a:cubicBezTo>
                  <a:pt x="15511" y="576626"/>
                  <a:pt x="12138" y="574377"/>
                  <a:pt x="9194" y="571433"/>
                </a:cubicBezTo>
                <a:cubicBezTo>
                  <a:pt x="6251" y="568490"/>
                  <a:pt x="3969" y="565083"/>
                  <a:pt x="2381" y="561247"/>
                </a:cubicBezTo>
                <a:cubicBezTo>
                  <a:pt x="794" y="557410"/>
                  <a:pt x="0" y="553408"/>
                  <a:pt x="0" y="549241"/>
                </a:cubicBezTo>
                <a:cubicBezTo>
                  <a:pt x="0" y="545074"/>
                  <a:pt x="794" y="541072"/>
                  <a:pt x="2381" y="537236"/>
                </a:cubicBezTo>
                <a:cubicBezTo>
                  <a:pt x="3969" y="533399"/>
                  <a:pt x="6251" y="529993"/>
                  <a:pt x="9194" y="527049"/>
                </a:cubicBezTo>
                <a:cubicBezTo>
                  <a:pt x="12138" y="524106"/>
                  <a:pt x="15511" y="521857"/>
                  <a:pt x="19381" y="520269"/>
                </a:cubicBezTo>
                <a:cubicBezTo>
                  <a:pt x="23217" y="518682"/>
                  <a:pt x="27219" y="517888"/>
                  <a:pt x="31386" y="517888"/>
                </a:cubicBezTo>
                <a:close/>
                <a:moveTo>
                  <a:pt x="303444" y="388408"/>
                </a:moveTo>
                <a:cubicBezTo>
                  <a:pt x="307578" y="388408"/>
                  <a:pt x="311580" y="389202"/>
                  <a:pt x="315450" y="390789"/>
                </a:cubicBezTo>
                <a:cubicBezTo>
                  <a:pt x="319286" y="392377"/>
                  <a:pt x="322660" y="394659"/>
                  <a:pt x="325603" y="397602"/>
                </a:cubicBezTo>
                <a:cubicBezTo>
                  <a:pt x="328547" y="400546"/>
                  <a:pt x="330829" y="403919"/>
                  <a:pt x="332416" y="407756"/>
                </a:cubicBezTo>
                <a:cubicBezTo>
                  <a:pt x="334004" y="411625"/>
                  <a:pt x="334797" y="415627"/>
                  <a:pt x="334797" y="419761"/>
                </a:cubicBezTo>
                <a:cubicBezTo>
                  <a:pt x="334797" y="423928"/>
                  <a:pt x="334004" y="427930"/>
                  <a:pt x="332416" y="431767"/>
                </a:cubicBezTo>
                <a:cubicBezTo>
                  <a:pt x="330829" y="435636"/>
                  <a:pt x="328547" y="439010"/>
                  <a:pt x="325603" y="441953"/>
                </a:cubicBezTo>
                <a:cubicBezTo>
                  <a:pt x="322660" y="444897"/>
                  <a:pt x="319286" y="447179"/>
                  <a:pt x="315450" y="448766"/>
                </a:cubicBezTo>
                <a:cubicBezTo>
                  <a:pt x="311580" y="450354"/>
                  <a:pt x="307578" y="451147"/>
                  <a:pt x="303444" y="451147"/>
                </a:cubicBezTo>
                <a:cubicBezTo>
                  <a:pt x="299277" y="451147"/>
                  <a:pt x="295275" y="450354"/>
                  <a:pt x="291439" y="448766"/>
                </a:cubicBezTo>
                <a:cubicBezTo>
                  <a:pt x="287569" y="447179"/>
                  <a:pt x="284196" y="444897"/>
                  <a:pt x="281252" y="441953"/>
                </a:cubicBezTo>
                <a:cubicBezTo>
                  <a:pt x="278309" y="439010"/>
                  <a:pt x="276027" y="435636"/>
                  <a:pt x="274439" y="431767"/>
                </a:cubicBezTo>
                <a:cubicBezTo>
                  <a:pt x="272852" y="427930"/>
                  <a:pt x="272058" y="423928"/>
                  <a:pt x="272058" y="419761"/>
                </a:cubicBezTo>
                <a:cubicBezTo>
                  <a:pt x="272058" y="415627"/>
                  <a:pt x="272852" y="411625"/>
                  <a:pt x="274439" y="407756"/>
                </a:cubicBezTo>
                <a:cubicBezTo>
                  <a:pt x="276027" y="403919"/>
                  <a:pt x="278309" y="400546"/>
                  <a:pt x="281252" y="397602"/>
                </a:cubicBezTo>
                <a:cubicBezTo>
                  <a:pt x="284196" y="394659"/>
                  <a:pt x="287569" y="392377"/>
                  <a:pt x="291439" y="390789"/>
                </a:cubicBezTo>
                <a:cubicBezTo>
                  <a:pt x="295275" y="389202"/>
                  <a:pt x="299277" y="388408"/>
                  <a:pt x="303444" y="388408"/>
                </a:cubicBezTo>
                <a:close/>
                <a:moveTo>
                  <a:pt x="167680" y="388408"/>
                </a:moveTo>
                <a:cubicBezTo>
                  <a:pt x="171847" y="388408"/>
                  <a:pt x="175849" y="389202"/>
                  <a:pt x="179686" y="390789"/>
                </a:cubicBezTo>
                <a:cubicBezTo>
                  <a:pt x="183522" y="392377"/>
                  <a:pt x="186929" y="394659"/>
                  <a:pt x="189872" y="397602"/>
                </a:cubicBezTo>
                <a:cubicBezTo>
                  <a:pt x="192816" y="400546"/>
                  <a:pt x="195065" y="403919"/>
                  <a:pt x="196652" y="407756"/>
                </a:cubicBezTo>
                <a:cubicBezTo>
                  <a:pt x="198273" y="411625"/>
                  <a:pt x="199066" y="415627"/>
                  <a:pt x="199066" y="419761"/>
                </a:cubicBezTo>
                <a:cubicBezTo>
                  <a:pt x="199066" y="423928"/>
                  <a:pt x="198273" y="427930"/>
                  <a:pt x="196652" y="431767"/>
                </a:cubicBezTo>
                <a:cubicBezTo>
                  <a:pt x="195065" y="435636"/>
                  <a:pt x="192816" y="439010"/>
                  <a:pt x="189872" y="441953"/>
                </a:cubicBezTo>
                <a:cubicBezTo>
                  <a:pt x="186929" y="444897"/>
                  <a:pt x="183522" y="447179"/>
                  <a:pt x="179686" y="448766"/>
                </a:cubicBezTo>
                <a:cubicBezTo>
                  <a:pt x="175849" y="450354"/>
                  <a:pt x="171847" y="451147"/>
                  <a:pt x="167680" y="451147"/>
                </a:cubicBezTo>
                <a:cubicBezTo>
                  <a:pt x="163513" y="451147"/>
                  <a:pt x="159511" y="450354"/>
                  <a:pt x="155675" y="448766"/>
                </a:cubicBezTo>
                <a:cubicBezTo>
                  <a:pt x="151838" y="447179"/>
                  <a:pt x="148432" y="444897"/>
                  <a:pt x="145521" y="441953"/>
                </a:cubicBezTo>
                <a:cubicBezTo>
                  <a:pt x="142578" y="439010"/>
                  <a:pt x="140296" y="435636"/>
                  <a:pt x="138708" y="431767"/>
                </a:cubicBezTo>
                <a:cubicBezTo>
                  <a:pt x="137121" y="427930"/>
                  <a:pt x="136327" y="423928"/>
                  <a:pt x="136327" y="419761"/>
                </a:cubicBezTo>
                <a:cubicBezTo>
                  <a:pt x="136327" y="415627"/>
                  <a:pt x="137121" y="411625"/>
                  <a:pt x="138708" y="407756"/>
                </a:cubicBezTo>
                <a:cubicBezTo>
                  <a:pt x="140296" y="403919"/>
                  <a:pt x="142578" y="400546"/>
                  <a:pt x="145521" y="397602"/>
                </a:cubicBezTo>
                <a:cubicBezTo>
                  <a:pt x="148432" y="394659"/>
                  <a:pt x="151838" y="392377"/>
                  <a:pt x="155675" y="390789"/>
                </a:cubicBezTo>
                <a:cubicBezTo>
                  <a:pt x="159511" y="389202"/>
                  <a:pt x="163513" y="388408"/>
                  <a:pt x="167680" y="388408"/>
                </a:cubicBezTo>
                <a:close/>
                <a:moveTo>
                  <a:pt x="31386" y="388408"/>
                </a:moveTo>
                <a:cubicBezTo>
                  <a:pt x="35520" y="388408"/>
                  <a:pt x="39522" y="389202"/>
                  <a:pt x="43392" y="390789"/>
                </a:cubicBezTo>
                <a:cubicBezTo>
                  <a:pt x="47228" y="392377"/>
                  <a:pt x="50602" y="394659"/>
                  <a:pt x="53545" y="397602"/>
                </a:cubicBezTo>
                <a:cubicBezTo>
                  <a:pt x="56489" y="400546"/>
                  <a:pt x="58771" y="403919"/>
                  <a:pt x="60358" y="407756"/>
                </a:cubicBezTo>
                <a:cubicBezTo>
                  <a:pt x="61946" y="411625"/>
                  <a:pt x="62739" y="415627"/>
                  <a:pt x="62739" y="419761"/>
                </a:cubicBezTo>
                <a:cubicBezTo>
                  <a:pt x="62739" y="423928"/>
                  <a:pt x="61946" y="427930"/>
                  <a:pt x="60358" y="431767"/>
                </a:cubicBezTo>
                <a:cubicBezTo>
                  <a:pt x="58771" y="435636"/>
                  <a:pt x="56489" y="439010"/>
                  <a:pt x="53545" y="441953"/>
                </a:cubicBezTo>
                <a:cubicBezTo>
                  <a:pt x="50602" y="444897"/>
                  <a:pt x="47228" y="447179"/>
                  <a:pt x="43392" y="448766"/>
                </a:cubicBezTo>
                <a:cubicBezTo>
                  <a:pt x="39522" y="450354"/>
                  <a:pt x="35520" y="451147"/>
                  <a:pt x="31386" y="451147"/>
                </a:cubicBezTo>
                <a:cubicBezTo>
                  <a:pt x="27219" y="451147"/>
                  <a:pt x="23217" y="450354"/>
                  <a:pt x="19381" y="448766"/>
                </a:cubicBezTo>
                <a:cubicBezTo>
                  <a:pt x="15511" y="447179"/>
                  <a:pt x="12138" y="444897"/>
                  <a:pt x="9194" y="441953"/>
                </a:cubicBezTo>
                <a:cubicBezTo>
                  <a:pt x="6251" y="439010"/>
                  <a:pt x="3969" y="435636"/>
                  <a:pt x="2381" y="431767"/>
                </a:cubicBezTo>
                <a:cubicBezTo>
                  <a:pt x="794" y="427930"/>
                  <a:pt x="0" y="423928"/>
                  <a:pt x="0" y="419761"/>
                </a:cubicBezTo>
                <a:cubicBezTo>
                  <a:pt x="0" y="415627"/>
                  <a:pt x="794" y="411625"/>
                  <a:pt x="2381" y="407756"/>
                </a:cubicBezTo>
                <a:cubicBezTo>
                  <a:pt x="3969" y="403919"/>
                  <a:pt x="6251" y="400546"/>
                  <a:pt x="9194" y="397602"/>
                </a:cubicBezTo>
                <a:cubicBezTo>
                  <a:pt x="12138" y="394659"/>
                  <a:pt x="15511" y="392377"/>
                  <a:pt x="19381" y="390789"/>
                </a:cubicBezTo>
                <a:cubicBezTo>
                  <a:pt x="23217" y="389202"/>
                  <a:pt x="27219" y="388408"/>
                  <a:pt x="31386" y="388408"/>
                </a:cubicBezTo>
                <a:close/>
                <a:moveTo>
                  <a:pt x="164406" y="259358"/>
                </a:moveTo>
                <a:cubicBezTo>
                  <a:pt x="168540" y="258928"/>
                  <a:pt x="172608" y="259325"/>
                  <a:pt x="176576" y="260548"/>
                </a:cubicBezTo>
                <a:cubicBezTo>
                  <a:pt x="180578" y="261739"/>
                  <a:pt x="184183" y="263657"/>
                  <a:pt x="187391" y="266303"/>
                </a:cubicBezTo>
                <a:cubicBezTo>
                  <a:pt x="190599" y="268949"/>
                  <a:pt x="193179" y="272091"/>
                  <a:pt x="195163" y="275762"/>
                </a:cubicBezTo>
                <a:cubicBezTo>
                  <a:pt x="197115" y="279433"/>
                  <a:pt x="198305" y="283336"/>
                  <a:pt x="198702" y="287470"/>
                </a:cubicBezTo>
                <a:cubicBezTo>
                  <a:pt x="199132" y="291604"/>
                  <a:pt x="198735" y="295672"/>
                  <a:pt x="197512" y="299640"/>
                </a:cubicBezTo>
                <a:cubicBezTo>
                  <a:pt x="196321" y="303642"/>
                  <a:pt x="194403" y="307214"/>
                  <a:pt x="191757" y="310455"/>
                </a:cubicBezTo>
                <a:cubicBezTo>
                  <a:pt x="189111" y="313663"/>
                  <a:pt x="185969" y="316243"/>
                  <a:pt x="182298" y="318227"/>
                </a:cubicBezTo>
                <a:cubicBezTo>
                  <a:pt x="178627" y="320179"/>
                  <a:pt x="174724" y="321369"/>
                  <a:pt x="170590" y="321766"/>
                </a:cubicBezTo>
                <a:cubicBezTo>
                  <a:pt x="166456" y="322196"/>
                  <a:pt x="162388" y="321799"/>
                  <a:pt x="158419" y="320576"/>
                </a:cubicBezTo>
                <a:cubicBezTo>
                  <a:pt x="154418" y="319385"/>
                  <a:pt x="150846" y="317467"/>
                  <a:pt x="147605" y="314821"/>
                </a:cubicBezTo>
                <a:cubicBezTo>
                  <a:pt x="144397" y="312175"/>
                  <a:pt x="141817" y="309033"/>
                  <a:pt x="139832" y="305362"/>
                </a:cubicBezTo>
                <a:cubicBezTo>
                  <a:pt x="137881" y="301691"/>
                  <a:pt x="136691" y="297788"/>
                  <a:pt x="136294" y="293654"/>
                </a:cubicBezTo>
                <a:cubicBezTo>
                  <a:pt x="135864" y="289520"/>
                  <a:pt x="136261" y="285452"/>
                  <a:pt x="137484" y="281483"/>
                </a:cubicBezTo>
                <a:cubicBezTo>
                  <a:pt x="138675" y="277482"/>
                  <a:pt x="140593" y="273877"/>
                  <a:pt x="143239" y="270669"/>
                </a:cubicBezTo>
                <a:cubicBezTo>
                  <a:pt x="145885" y="267461"/>
                  <a:pt x="149027" y="264881"/>
                  <a:pt x="152698" y="262896"/>
                </a:cubicBezTo>
                <a:cubicBezTo>
                  <a:pt x="156369" y="260945"/>
                  <a:pt x="160272" y="259755"/>
                  <a:pt x="164406" y="259358"/>
                </a:cubicBezTo>
                <a:close/>
                <a:moveTo>
                  <a:pt x="305660" y="258994"/>
                </a:moveTo>
                <a:cubicBezTo>
                  <a:pt x="309827" y="259291"/>
                  <a:pt x="313762" y="260383"/>
                  <a:pt x="317467" y="262235"/>
                </a:cubicBezTo>
                <a:cubicBezTo>
                  <a:pt x="321204" y="264087"/>
                  <a:pt x="324412" y="266601"/>
                  <a:pt x="327157" y="269742"/>
                </a:cubicBezTo>
                <a:cubicBezTo>
                  <a:pt x="329869" y="272884"/>
                  <a:pt x="331886" y="276423"/>
                  <a:pt x="333209" y="280359"/>
                </a:cubicBezTo>
                <a:cubicBezTo>
                  <a:pt x="334532" y="284328"/>
                  <a:pt x="335028" y="288363"/>
                  <a:pt x="334731" y="292530"/>
                </a:cubicBezTo>
                <a:cubicBezTo>
                  <a:pt x="334433" y="296664"/>
                  <a:pt x="333375" y="300599"/>
                  <a:pt x="331523" y="304337"/>
                </a:cubicBezTo>
                <a:cubicBezTo>
                  <a:pt x="329637" y="308041"/>
                  <a:pt x="327157" y="311249"/>
                  <a:pt x="324015" y="313994"/>
                </a:cubicBezTo>
                <a:cubicBezTo>
                  <a:pt x="320873" y="316706"/>
                  <a:pt x="317301" y="318723"/>
                  <a:pt x="313366" y="320046"/>
                </a:cubicBezTo>
                <a:cubicBezTo>
                  <a:pt x="309430" y="321369"/>
                  <a:pt x="305362" y="321865"/>
                  <a:pt x="301228" y="321568"/>
                </a:cubicBezTo>
                <a:cubicBezTo>
                  <a:pt x="297061" y="321303"/>
                  <a:pt x="293125" y="320212"/>
                  <a:pt x="289421" y="318360"/>
                </a:cubicBezTo>
                <a:cubicBezTo>
                  <a:pt x="285684" y="316474"/>
                  <a:pt x="282476" y="313994"/>
                  <a:pt x="279764" y="310852"/>
                </a:cubicBezTo>
                <a:cubicBezTo>
                  <a:pt x="277018" y="307710"/>
                  <a:pt x="275001" y="304171"/>
                  <a:pt x="273678" y="300203"/>
                </a:cubicBezTo>
                <a:cubicBezTo>
                  <a:pt x="272388" y="296267"/>
                  <a:pt x="271859" y="292232"/>
                  <a:pt x="272157" y="288065"/>
                </a:cubicBezTo>
                <a:cubicBezTo>
                  <a:pt x="272454" y="283931"/>
                  <a:pt x="273546" y="279995"/>
                  <a:pt x="275398" y="276258"/>
                </a:cubicBezTo>
                <a:cubicBezTo>
                  <a:pt x="277250" y="272554"/>
                  <a:pt x="279764" y="269313"/>
                  <a:pt x="282905" y="266601"/>
                </a:cubicBezTo>
                <a:cubicBezTo>
                  <a:pt x="286047" y="263855"/>
                  <a:pt x="289586" y="261838"/>
                  <a:pt x="293522" y="260515"/>
                </a:cubicBezTo>
                <a:cubicBezTo>
                  <a:pt x="297491" y="259225"/>
                  <a:pt x="301526" y="258696"/>
                  <a:pt x="305660" y="258994"/>
                </a:cubicBezTo>
                <a:close/>
                <a:moveTo>
                  <a:pt x="33602" y="258994"/>
                </a:moveTo>
                <a:cubicBezTo>
                  <a:pt x="37770" y="259291"/>
                  <a:pt x="41705" y="260383"/>
                  <a:pt x="45409" y="262235"/>
                </a:cubicBezTo>
                <a:cubicBezTo>
                  <a:pt x="49147" y="264087"/>
                  <a:pt x="52355" y="266600"/>
                  <a:pt x="55100" y="269742"/>
                </a:cubicBezTo>
                <a:cubicBezTo>
                  <a:pt x="57812" y="272884"/>
                  <a:pt x="59829" y="276423"/>
                  <a:pt x="61152" y="280359"/>
                </a:cubicBezTo>
                <a:cubicBezTo>
                  <a:pt x="62475" y="284327"/>
                  <a:pt x="62971" y="288362"/>
                  <a:pt x="62673" y="292530"/>
                </a:cubicBezTo>
                <a:cubicBezTo>
                  <a:pt x="62376" y="296664"/>
                  <a:pt x="61317" y="300599"/>
                  <a:pt x="59432" y="304337"/>
                </a:cubicBezTo>
                <a:cubicBezTo>
                  <a:pt x="57580" y="308041"/>
                  <a:pt x="55067" y="311282"/>
                  <a:pt x="51925" y="313994"/>
                </a:cubicBezTo>
                <a:cubicBezTo>
                  <a:pt x="48783" y="316706"/>
                  <a:pt x="45244" y="318723"/>
                  <a:pt x="41308" y="320046"/>
                </a:cubicBezTo>
                <a:cubicBezTo>
                  <a:pt x="37373" y="321369"/>
                  <a:pt x="33305" y="321865"/>
                  <a:pt x="29171" y="321601"/>
                </a:cubicBezTo>
                <a:cubicBezTo>
                  <a:pt x="25003" y="321303"/>
                  <a:pt x="21068" y="320212"/>
                  <a:pt x="17364" y="318359"/>
                </a:cubicBezTo>
                <a:cubicBezTo>
                  <a:pt x="13626" y="316507"/>
                  <a:pt x="10418" y="313994"/>
                  <a:pt x="7673" y="310852"/>
                </a:cubicBezTo>
                <a:cubicBezTo>
                  <a:pt x="4961" y="307710"/>
                  <a:pt x="2944" y="304171"/>
                  <a:pt x="1621" y="300202"/>
                </a:cubicBezTo>
                <a:cubicBezTo>
                  <a:pt x="298" y="296267"/>
                  <a:pt x="-198" y="292232"/>
                  <a:pt x="99" y="288065"/>
                </a:cubicBezTo>
                <a:cubicBezTo>
                  <a:pt x="397" y="283931"/>
                  <a:pt x="1455" y="279995"/>
                  <a:pt x="3341" y="276258"/>
                </a:cubicBezTo>
                <a:cubicBezTo>
                  <a:pt x="5193" y="272553"/>
                  <a:pt x="7673" y="269312"/>
                  <a:pt x="10815" y="266600"/>
                </a:cubicBezTo>
                <a:cubicBezTo>
                  <a:pt x="13990" y="263855"/>
                  <a:pt x="17529" y="261838"/>
                  <a:pt x="21465" y="260548"/>
                </a:cubicBezTo>
                <a:cubicBezTo>
                  <a:pt x="25400" y="259225"/>
                  <a:pt x="29468" y="258696"/>
                  <a:pt x="33602" y="258994"/>
                </a:cubicBezTo>
                <a:close/>
                <a:moveTo>
                  <a:pt x="303444" y="129447"/>
                </a:moveTo>
                <a:cubicBezTo>
                  <a:pt x="320543" y="129447"/>
                  <a:pt x="334797" y="143735"/>
                  <a:pt x="334797" y="160833"/>
                </a:cubicBezTo>
                <a:cubicBezTo>
                  <a:pt x="334797" y="178527"/>
                  <a:pt x="320543" y="192186"/>
                  <a:pt x="303444" y="192186"/>
                </a:cubicBezTo>
                <a:cubicBezTo>
                  <a:pt x="286312" y="192186"/>
                  <a:pt x="272058" y="177932"/>
                  <a:pt x="272058" y="160833"/>
                </a:cubicBezTo>
                <a:cubicBezTo>
                  <a:pt x="272058" y="143735"/>
                  <a:pt x="286312" y="129447"/>
                  <a:pt x="303444" y="129447"/>
                </a:cubicBezTo>
                <a:close/>
                <a:moveTo>
                  <a:pt x="167680" y="129447"/>
                </a:moveTo>
                <a:cubicBezTo>
                  <a:pt x="184812" y="129447"/>
                  <a:pt x="199066" y="143735"/>
                  <a:pt x="199066" y="160833"/>
                </a:cubicBezTo>
                <a:cubicBezTo>
                  <a:pt x="198471" y="178527"/>
                  <a:pt x="184812" y="192186"/>
                  <a:pt x="167680" y="192186"/>
                </a:cubicBezTo>
                <a:cubicBezTo>
                  <a:pt x="150581" y="192186"/>
                  <a:pt x="136327" y="177932"/>
                  <a:pt x="136327" y="160833"/>
                </a:cubicBezTo>
                <a:cubicBezTo>
                  <a:pt x="136327" y="143735"/>
                  <a:pt x="150581" y="129447"/>
                  <a:pt x="167680" y="129447"/>
                </a:cubicBezTo>
                <a:close/>
                <a:moveTo>
                  <a:pt x="31386" y="129447"/>
                </a:moveTo>
                <a:cubicBezTo>
                  <a:pt x="48485" y="129447"/>
                  <a:pt x="62739" y="143735"/>
                  <a:pt x="62739" y="160833"/>
                </a:cubicBezTo>
                <a:cubicBezTo>
                  <a:pt x="62739" y="178527"/>
                  <a:pt x="48485" y="192186"/>
                  <a:pt x="31386" y="192186"/>
                </a:cubicBezTo>
                <a:cubicBezTo>
                  <a:pt x="14254" y="192186"/>
                  <a:pt x="0" y="177932"/>
                  <a:pt x="0" y="160833"/>
                </a:cubicBezTo>
                <a:cubicBezTo>
                  <a:pt x="0" y="143735"/>
                  <a:pt x="14254" y="129447"/>
                  <a:pt x="31386" y="129447"/>
                </a:cubicBezTo>
                <a:close/>
                <a:moveTo>
                  <a:pt x="303444" y="0"/>
                </a:moveTo>
                <a:cubicBezTo>
                  <a:pt x="320543" y="0"/>
                  <a:pt x="334797" y="14254"/>
                  <a:pt x="334797" y="31353"/>
                </a:cubicBezTo>
                <a:cubicBezTo>
                  <a:pt x="334797" y="48485"/>
                  <a:pt x="320543" y="62739"/>
                  <a:pt x="303444" y="62739"/>
                </a:cubicBezTo>
                <a:cubicBezTo>
                  <a:pt x="286312" y="62739"/>
                  <a:pt x="272058" y="48485"/>
                  <a:pt x="272058" y="31353"/>
                </a:cubicBezTo>
                <a:cubicBezTo>
                  <a:pt x="272058" y="14254"/>
                  <a:pt x="286312" y="0"/>
                  <a:pt x="303444" y="0"/>
                </a:cubicBezTo>
                <a:close/>
                <a:moveTo>
                  <a:pt x="167680" y="0"/>
                </a:moveTo>
                <a:cubicBezTo>
                  <a:pt x="184812" y="0"/>
                  <a:pt x="199066" y="14254"/>
                  <a:pt x="199066" y="31353"/>
                </a:cubicBezTo>
                <a:cubicBezTo>
                  <a:pt x="199066" y="48485"/>
                  <a:pt x="184812" y="62739"/>
                  <a:pt x="167680" y="62739"/>
                </a:cubicBezTo>
                <a:cubicBezTo>
                  <a:pt x="150581" y="62739"/>
                  <a:pt x="136327" y="48485"/>
                  <a:pt x="136327" y="31353"/>
                </a:cubicBezTo>
                <a:cubicBezTo>
                  <a:pt x="136327" y="14254"/>
                  <a:pt x="150581" y="0"/>
                  <a:pt x="167680" y="0"/>
                </a:cubicBezTo>
                <a:close/>
                <a:moveTo>
                  <a:pt x="31386" y="0"/>
                </a:moveTo>
                <a:cubicBezTo>
                  <a:pt x="48485" y="0"/>
                  <a:pt x="62739" y="14254"/>
                  <a:pt x="62739" y="31353"/>
                </a:cubicBezTo>
                <a:cubicBezTo>
                  <a:pt x="62739" y="48485"/>
                  <a:pt x="48485" y="62739"/>
                  <a:pt x="31386" y="62739"/>
                </a:cubicBezTo>
                <a:cubicBezTo>
                  <a:pt x="14254" y="62739"/>
                  <a:pt x="0" y="48485"/>
                  <a:pt x="0" y="31353"/>
                </a:cubicBezTo>
                <a:cubicBezTo>
                  <a:pt x="0" y="14254"/>
                  <a:pt x="14254" y="0"/>
                  <a:pt x="3138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 w="846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62076" y="2298494"/>
            <a:ext cx="1563746" cy="369332"/>
          </a:xfrm>
          <a:prstGeom prst="roundRect">
            <a:avLst>
              <a:gd name="adj" fmla="val 50000"/>
            </a:avLst>
          </a:prstGeom>
          <a:solidFill>
            <a:schemeClr val="accent1">
              <a:alpha val="3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34127" y="2298494"/>
            <a:ext cx="978894" cy="3693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84259" y="2026544"/>
            <a:ext cx="815874" cy="9132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Part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611554" y="1975808"/>
            <a:ext cx="815874" cy="10147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62CD8C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05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19663" y="6324666"/>
            <a:ext cx="108000" cy="10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69154" y="6324666"/>
            <a:ext cx="108000" cy="1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018645" y="6324666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168136" y="6324666"/>
            <a:ext cx="108000" cy="10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31249" y="3047776"/>
            <a:ext cx="5007551" cy="28831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プレゼンテーション特化型AI</a:t>
            </a:r>
            <a:endParaRPr kumimoji="1" lang="zh-CN" altLang="en-US"/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1" flipV="0">
            <a:off x="7036303" y="2091788"/>
            <a:ext cx="631160" cy="152711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1" flipV="0">
            <a:off x="6198660" y="2595132"/>
            <a:ext cx="631160" cy="152711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1" flipV="0">
            <a:off x="5361599" y="3098090"/>
            <a:ext cx="631160" cy="1527116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1" flipV="0">
            <a:off x="4524538" y="3601047"/>
            <a:ext cx="631160" cy="152711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 flipH="1" flipV="0">
            <a:off x="4528160" y="4005656"/>
            <a:ext cx="1460974" cy="205901"/>
          </a:xfrm>
          <a:prstGeom prst="parallelogram">
            <a:avLst>
              <a:gd name="adj" fmla="val 244765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5400000" flipH="1" flipV="0">
            <a:off x="5365222" y="3507264"/>
            <a:ext cx="1460974" cy="205901"/>
          </a:xfrm>
          <a:prstGeom prst="parallelogram">
            <a:avLst>
              <a:gd name="adj" fmla="val 244765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1" flipV="0">
            <a:off x="6202574" y="3008582"/>
            <a:ext cx="1460974" cy="206482"/>
          </a:xfrm>
          <a:prstGeom prst="parallelogram">
            <a:avLst>
              <a:gd name="adj" fmla="val 244765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685274" y="4229042"/>
            <a:ext cx="309686" cy="271125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9525" cap="sq">
            <a:noFill/>
            <a:round/>
            <a:headEnd/>
            <a:tailEnd/>
          </a:ln>
        </p:spPr>
        <p:txBody>
          <a:bodyPr vert="horz" wrap="square" lIns="137160" tIns="68580" rIns="137160" bIns="6858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541777" y="3707014"/>
            <a:ext cx="270804" cy="309268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9525" cap="sq">
            <a:noFill/>
            <a:round/>
            <a:headEnd/>
            <a:tailEnd/>
          </a:ln>
        </p:spPr>
        <p:txBody>
          <a:bodyPr vert="horz" wrap="square" lIns="137160" tIns="68580" rIns="137160" bIns="6858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371489" y="3204056"/>
            <a:ext cx="285502" cy="309268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9525" cap="sq">
            <a:noFill/>
            <a:round/>
            <a:headEnd/>
            <a:tailEnd/>
          </a:ln>
        </p:spPr>
        <p:txBody>
          <a:bodyPr vert="horz" wrap="square" lIns="137160" tIns="68580" rIns="137160" bIns="6858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197039" y="2712106"/>
            <a:ext cx="309686" cy="286481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9525" cap="sq">
            <a:noFill/>
            <a:round/>
            <a:headEnd/>
            <a:tailEnd/>
          </a:ln>
        </p:spPr>
        <p:txBody>
          <a:bodyPr vert="horz" wrap="square" lIns="137160" tIns="68580" rIns="137160" bIns="6858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33450" y="4196655"/>
            <a:ext cx="2956803" cy="13183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評価: ★★★（最高評価）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377116" y="4701480"/>
            <a:ext cx="2785934" cy="13183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強み: 独自AI画像生成、GPT- 4ベースの高品質テキスト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2895600" y="1652210"/>
            <a:ext cx="2956803" cy="13183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特徴: プレゼン作成に特化、高いデザイン性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245296" y="2503110"/>
            <a:ext cx="2840881" cy="13183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料金: 初回400クレジット無料、月額10ドル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Gamma AI</a:t>
            </a:r>
            <a:endParaRPr kumimoji="1" lang="zh-CN" altLang="en-US"/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38155" t="3275" r="34948" b="3275"/>
          <a:stretch>
            <a:fillRect/>
          </a:stretch>
        </p:blipFill>
        <p:spPr>
          <a:xfrm rot="0" flipH="0" flipV="0">
            <a:off x="9441566" y="2030186"/>
            <a:ext cx="2090035" cy="4840514"/>
          </a:xfrm>
          <a:custGeom>
            <a:avLst/>
            <a:gdLst/>
            <a:rect l="l" t="t" r="r" b="b"/>
            <a:pathLst>
              <a:path w="2090035" h="4840514">
                <a:moveTo>
                  <a:pt x="0" y="0"/>
                </a:moveTo>
                <a:lnTo>
                  <a:pt x="2090035" y="0"/>
                </a:lnTo>
                <a:lnTo>
                  <a:pt x="2090035" y="4840514"/>
                </a:lnTo>
                <a:lnTo>
                  <a:pt x="0" y="484051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1" flipV="0">
            <a:off x="8985049" y="-13838"/>
            <a:ext cx="1576470" cy="180164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1028700"/>
            <a:ext cx="4427538" cy="2520000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dist="0" blurRad="190500" dir="0" sx="101000" sy="101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345746" y="1028700"/>
            <a:ext cx="4427538" cy="2520000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dist="0" blurRad="190500" dir="0" sx="101000" sy="101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164169" y="1479482"/>
            <a:ext cx="3420000" cy="16628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評価: ★★★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849515" y="1479482"/>
            <a:ext cx="3420000" cy="16594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特徴: Stable Diffusionによる独自画像生成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60400" y="3715700"/>
            <a:ext cx="4427538" cy="2520000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dist="0" blurRad="190500" dir="0" sx="101000" sy="101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345746" y="3715700"/>
            <a:ext cx="4427538" cy="2520000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/>
            </a:solidFill>
          </a:ln>
          <a:effectLst>
            <a:outerShdw dist="0" blurRad="190500" dir="0" sx="101000" sy="101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164169" y="4169844"/>
            <a:ext cx="3420000" cy="16594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強み: 高品質なテキスト生成、比較表作成機能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849515" y="4169844"/>
            <a:ext cx="3420000" cy="16594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制限: PowerPoint出力非対応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Tome</a:t>
            </a:r>
            <a:endParaRPr kumimoji="1" lang="zh-CN" altLang="en-US"/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092" t="0" r="25092" b="0"/>
          <a:stretch>
            <a:fillRect/>
          </a:stretch>
        </p:blipFill>
        <p:spPr>
          <a:xfrm rot="0" flipH="0" flipV="0">
            <a:off x="6138154" y="1124"/>
            <a:ext cx="6096000" cy="6857999"/>
          </a:xfrm>
          <a:custGeom>
            <a:avLst/>
            <a:gdLst/>
            <a:rect l="l" t="t" r="r" b="b"/>
            <a:pathLst>
              <a:path w="6096000" h="6858000">
                <a:moveTo>
                  <a:pt x="3360674" y="0"/>
                </a:moveTo>
                <a:lnTo>
                  <a:pt x="4928489" y="0"/>
                </a:lnTo>
                <a:lnTo>
                  <a:pt x="5873369" y="0"/>
                </a:lnTo>
                <a:lnTo>
                  <a:pt x="6096000" y="0"/>
                </a:lnTo>
                <a:lnTo>
                  <a:pt x="6096000" y="6857999"/>
                </a:lnTo>
                <a:lnTo>
                  <a:pt x="3360674" y="6857999"/>
                </a:lnTo>
                <a:lnTo>
                  <a:pt x="3360674" y="6382702"/>
                </a:lnTo>
                <a:lnTo>
                  <a:pt x="2259584" y="4689475"/>
                </a:lnTo>
                <a:lnTo>
                  <a:pt x="984250" y="4689475"/>
                </a:lnTo>
                <a:lnTo>
                  <a:pt x="0" y="3427984"/>
                </a:lnTo>
                <a:lnTo>
                  <a:pt x="984250" y="2172462"/>
                </a:lnTo>
                <a:lnTo>
                  <a:pt x="2259584" y="2172462"/>
                </a:lnTo>
                <a:lnTo>
                  <a:pt x="3360674" y="47529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6246507" y="1594193"/>
            <a:ext cx="2847785" cy="1152589"/>
          </a:xfrm>
          <a:custGeom>
            <a:avLst/>
            <a:gdLst/>
            <a:rect l="l" t="t" r="r" b="b"/>
            <a:pathLst>
              <a:path w="5695569" h="2305177">
                <a:moveTo>
                  <a:pt x="2503170" y="2305177"/>
                </a:moveTo>
                <a:lnTo>
                  <a:pt x="0" y="1485265"/>
                </a:lnTo>
                <a:lnTo>
                  <a:pt x="3192399" y="0"/>
                </a:lnTo>
                <a:lnTo>
                  <a:pt x="5695569" y="827786"/>
                </a:lnTo>
                <a:lnTo>
                  <a:pt x="2503170" y="230517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498097" y="0"/>
            <a:ext cx="2522982" cy="2746756"/>
          </a:xfrm>
          <a:custGeom>
            <a:avLst/>
            <a:gdLst/>
            <a:rect l="l" t="t" r="r" b="b"/>
            <a:pathLst>
              <a:path w="5045964" h="5493512">
                <a:moveTo>
                  <a:pt x="5045964" y="0"/>
                </a:moveTo>
                <a:lnTo>
                  <a:pt x="3192399" y="4016121"/>
                </a:lnTo>
                <a:lnTo>
                  <a:pt x="0" y="5493512"/>
                </a:lnTo>
                <a:lnTo>
                  <a:pt x="3014091" y="1730883"/>
                </a:lnTo>
                <a:lnTo>
                  <a:pt x="859536" y="0"/>
                </a:lnTo>
                <a:lnTo>
                  <a:pt x="504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246507" y="4111235"/>
            <a:ext cx="2847785" cy="1152589"/>
          </a:xfrm>
          <a:custGeom>
            <a:avLst/>
            <a:gdLst/>
            <a:rect l="l" t="t" r="r" b="b"/>
            <a:pathLst>
              <a:path w="5695569" h="2305177">
                <a:moveTo>
                  <a:pt x="2503170" y="0"/>
                </a:moveTo>
                <a:lnTo>
                  <a:pt x="0" y="827786"/>
                </a:lnTo>
                <a:lnTo>
                  <a:pt x="3192399" y="2305177"/>
                </a:lnTo>
                <a:lnTo>
                  <a:pt x="5695569" y="1485265"/>
                </a:lnTo>
                <a:lnTo>
                  <a:pt x="250317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498097" y="4134682"/>
            <a:ext cx="2522982" cy="2746756"/>
          </a:xfrm>
          <a:custGeom>
            <a:avLst/>
            <a:gdLst/>
            <a:rect l="l" t="t" r="r" b="b"/>
            <a:pathLst>
              <a:path w="5045964" h="5493512">
                <a:moveTo>
                  <a:pt x="5045964" y="5493512"/>
                </a:moveTo>
                <a:lnTo>
                  <a:pt x="3192399" y="1485265"/>
                </a:lnTo>
                <a:lnTo>
                  <a:pt x="0" y="0"/>
                </a:lnTo>
                <a:lnTo>
                  <a:pt x="3014091" y="3762629"/>
                </a:lnTo>
                <a:lnTo>
                  <a:pt x="859536" y="5493512"/>
                </a:lnTo>
                <a:lnTo>
                  <a:pt x="5045964" y="54935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743494" y="1594194"/>
            <a:ext cx="2099183" cy="3669602"/>
          </a:xfrm>
          <a:custGeom>
            <a:avLst/>
            <a:gdLst/>
            <a:rect l="l" t="t" r="r" b="b"/>
            <a:pathLst>
              <a:path w="4198366" h="7339203">
                <a:moveTo>
                  <a:pt x="1005967" y="1485265"/>
                </a:moveTo>
                <a:lnTo>
                  <a:pt x="4198366" y="0"/>
                </a:lnTo>
                <a:lnTo>
                  <a:pt x="1259459" y="3667633"/>
                </a:lnTo>
                <a:lnTo>
                  <a:pt x="4198366" y="7339203"/>
                </a:lnTo>
                <a:lnTo>
                  <a:pt x="1005967" y="5861939"/>
                </a:lnTo>
                <a:lnTo>
                  <a:pt x="0" y="3667633"/>
                </a:lnTo>
                <a:lnTo>
                  <a:pt x="1005967" y="1485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37103" y="884368"/>
            <a:ext cx="1498167" cy="18604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66986" y="495351"/>
            <a:ext cx="334814" cy="838993"/>
          </a:xfrm>
          <a:custGeom>
            <a:avLst/>
            <a:gdLst>
              <a:gd name="connsiteX0" fmla="*/ 303444 w 334814"/>
              <a:gd name="connsiteY0" fmla="*/ 776254 h 838993"/>
              <a:gd name="connsiteX1" fmla="*/ 315450 w 334814"/>
              <a:gd name="connsiteY1" fmla="*/ 778635 h 838993"/>
              <a:gd name="connsiteX2" fmla="*/ 325603 w 334814"/>
              <a:gd name="connsiteY2" fmla="*/ 785448 h 838993"/>
              <a:gd name="connsiteX3" fmla="*/ 332416 w 334814"/>
              <a:gd name="connsiteY3" fmla="*/ 795602 h 838993"/>
              <a:gd name="connsiteX4" fmla="*/ 334797 w 334814"/>
              <a:gd name="connsiteY4" fmla="*/ 807607 h 838993"/>
              <a:gd name="connsiteX5" fmla="*/ 332416 w 334814"/>
              <a:gd name="connsiteY5" fmla="*/ 819613 h 838993"/>
              <a:gd name="connsiteX6" fmla="*/ 325603 w 334814"/>
              <a:gd name="connsiteY6" fmla="*/ 829799 h 838993"/>
              <a:gd name="connsiteX7" fmla="*/ 315450 w 334814"/>
              <a:gd name="connsiteY7" fmla="*/ 836612 h 838993"/>
              <a:gd name="connsiteX8" fmla="*/ 303444 w 334814"/>
              <a:gd name="connsiteY8" fmla="*/ 838993 h 838993"/>
              <a:gd name="connsiteX9" fmla="*/ 291439 w 334814"/>
              <a:gd name="connsiteY9" fmla="*/ 836612 h 838993"/>
              <a:gd name="connsiteX10" fmla="*/ 281252 w 334814"/>
              <a:gd name="connsiteY10" fmla="*/ 829799 h 838993"/>
              <a:gd name="connsiteX11" fmla="*/ 274439 w 334814"/>
              <a:gd name="connsiteY11" fmla="*/ 819613 h 838993"/>
              <a:gd name="connsiteX12" fmla="*/ 272058 w 334814"/>
              <a:gd name="connsiteY12" fmla="*/ 807607 h 838993"/>
              <a:gd name="connsiteX13" fmla="*/ 274439 w 334814"/>
              <a:gd name="connsiteY13" fmla="*/ 795602 h 838993"/>
              <a:gd name="connsiteX14" fmla="*/ 281252 w 334814"/>
              <a:gd name="connsiteY14" fmla="*/ 785448 h 838993"/>
              <a:gd name="connsiteX15" fmla="*/ 291439 w 334814"/>
              <a:gd name="connsiteY15" fmla="*/ 778635 h 838993"/>
              <a:gd name="connsiteX16" fmla="*/ 303444 w 334814"/>
              <a:gd name="connsiteY16" fmla="*/ 776254 h 838993"/>
              <a:gd name="connsiteX17" fmla="*/ 167680 w 334814"/>
              <a:gd name="connsiteY17" fmla="*/ 776254 h 838993"/>
              <a:gd name="connsiteX18" fmla="*/ 179686 w 334814"/>
              <a:gd name="connsiteY18" fmla="*/ 778635 h 838993"/>
              <a:gd name="connsiteX19" fmla="*/ 189872 w 334814"/>
              <a:gd name="connsiteY19" fmla="*/ 785448 h 838993"/>
              <a:gd name="connsiteX20" fmla="*/ 196652 w 334814"/>
              <a:gd name="connsiteY20" fmla="*/ 795602 h 838993"/>
              <a:gd name="connsiteX21" fmla="*/ 199066 w 334814"/>
              <a:gd name="connsiteY21" fmla="*/ 807607 h 838993"/>
              <a:gd name="connsiteX22" fmla="*/ 196652 w 334814"/>
              <a:gd name="connsiteY22" fmla="*/ 819613 h 838993"/>
              <a:gd name="connsiteX23" fmla="*/ 189872 w 334814"/>
              <a:gd name="connsiteY23" fmla="*/ 829799 h 838993"/>
              <a:gd name="connsiteX24" fmla="*/ 179686 w 334814"/>
              <a:gd name="connsiteY24" fmla="*/ 836612 h 838993"/>
              <a:gd name="connsiteX25" fmla="*/ 167680 w 334814"/>
              <a:gd name="connsiteY25" fmla="*/ 838993 h 838993"/>
              <a:gd name="connsiteX26" fmla="*/ 155675 w 334814"/>
              <a:gd name="connsiteY26" fmla="*/ 836612 h 838993"/>
              <a:gd name="connsiteX27" fmla="*/ 145521 w 334814"/>
              <a:gd name="connsiteY27" fmla="*/ 829799 h 838993"/>
              <a:gd name="connsiteX28" fmla="*/ 138708 w 334814"/>
              <a:gd name="connsiteY28" fmla="*/ 819613 h 838993"/>
              <a:gd name="connsiteX29" fmla="*/ 136327 w 334814"/>
              <a:gd name="connsiteY29" fmla="*/ 807607 h 838993"/>
              <a:gd name="connsiteX30" fmla="*/ 138708 w 334814"/>
              <a:gd name="connsiteY30" fmla="*/ 795602 h 838993"/>
              <a:gd name="connsiteX31" fmla="*/ 145521 w 334814"/>
              <a:gd name="connsiteY31" fmla="*/ 785448 h 838993"/>
              <a:gd name="connsiteX32" fmla="*/ 155675 w 334814"/>
              <a:gd name="connsiteY32" fmla="*/ 778635 h 838993"/>
              <a:gd name="connsiteX33" fmla="*/ 167680 w 334814"/>
              <a:gd name="connsiteY33" fmla="*/ 776254 h 838993"/>
              <a:gd name="connsiteX34" fmla="*/ 31386 w 334814"/>
              <a:gd name="connsiteY34" fmla="*/ 776254 h 838993"/>
              <a:gd name="connsiteX35" fmla="*/ 43392 w 334814"/>
              <a:gd name="connsiteY35" fmla="*/ 778635 h 838993"/>
              <a:gd name="connsiteX36" fmla="*/ 53545 w 334814"/>
              <a:gd name="connsiteY36" fmla="*/ 785448 h 838993"/>
              <a:gd name="connsiteX37" fmla="*/ 60358 w 334814"/>
              <a:gd name="connsiteY37" fmla="*/ 795602 h 838993"/>
              <a:gd name="connsiteX38" fmla="*/ 62739 w 334814"/>
              <a:gd name="connsiteY38" fmla="*/ 807607 h 838993"/>
              <a:gd name="connsiteX39" fmla="*/ 60358 w 334814"/>
              <a:gd name="connsiteY39" fmla="*/ 819613 h 838993"/>
              <a:gd name="connsiteX40" fmla="*/ 53545 w 334814"/>
              <a:gd name="connsiteY40" fmla="*/ 829799 h 838993"/>
              <a:gd name="connsiteX41" fmla="*/ 43392 w 334814"/>
              <a:gd name="connsiteY41" fmla="*/ 836612 h 838993"/>
              <a:gd name="connsiteX42" fmla="*/ 31386 w 334814"/>
              <a:gd name="connsiteY42" fmla="*/ 838993 h 838993"/>
              <a:gd name="connsiteX43" fmla="*/ 19381 w 334814"/>
              <a:gd name="connsiteY43" fmla="*/ 836612 h 838993"/>
              <a:gd name="connsiteX44" fmla="*/ 9194 w 334814"/>
              <a:gd name="connsiteY44" fmla="*/ 829799 h 838993"/>
              <a:gd name="connsiteX45" fmla="*/ 2381 w 334814"/>
              <a:gd name="connsiteY45" fmla="*/ 819613 h 838993"/>
              <a:gd name="connsiteX46" fmla="*/ 0 w 334814"/>
              <a:gd name="connsiteY46" fmla="*/ 807607 h 838993"/>
              <a:gd name="connsiteX47" fmla="*/ 2381 w 334814"/>
              <a:gd name="connsiteY47" fmla="*/ 795602 h 838993"/>
              <a:gd name="connsiteX48" fmla="*/ 9194 w 334814"/>
              <a:gd name="connsiteY48" fmla="*/ 785448 h 838993"/>
              <a:gd name="connsiteX49" fmla="*/ 19381 w 334814"/>
              <a:gd name="connsiteY49" fmla="*/ 778635 h 838993"/>
              <a:gd name="connsiteX50" fmla="*/ 31386 w 334814"/>
              <a:gd name="connsiteY50" fmla="*/ 776254 h 838993"/>
              <a:gd name="connsiteX51" fmla="*/ 303444 w 334814"/>
              <a:gd name="connsiteY51" fmla="*/ 646774 h 838993"/>
              <a:gd name="connsiteX52" fmla="*/ 315450 w 334814"/>
              <a:gd name="connsiteY52" fmla="*/ 649155 h 838993"/>
              <a:gd name="connsiteX53" fmla="*/ 325603 w 334814"/>
              <a:gd name="connsiteY53" fmla="*/ 655968 h 838993"/>
              <a:gd name="connsiteX54" fmla="*/ 332416 w 334814"/>
              <a:gd name="connsiteY54" fmla="*/ 666155 h 838993"/>
              <a:gd name="connsiteX55" fmla="*/ 334797 w 334814"/>
              <a:gd name="connsiteY55" fmla="*/ 678160 h 838993"/>
              <a:gd name="connsiteX56" fmla="*/ 332416 w 334814"/>
              <a:gd name="connsiteY56" fmla="*/ 690166 h 838993"/>
              <a:gd name="connsiteX57" fmla="*/ 325603 w 334814"/>
              <a:gd name="connsiteY57" fmla="*/ 700319 h 838993"/>
              <a:gd name="connsiteX58" fmla="*/ 315450 w 334814"/>
              <a:gd name="connsiteY58" fmla="*/ 707132 h 838993"/>
              <a:gd name="connsiteX59" fmla="*/ 303444 w 334814"/>
              <a:gd name="connsiteY59" fmla="*/ 709513 h 838993"/>
              <a:gd name="connsiteX60" fmla="*/ 291439 w 334814"/>
              <a:gd name="connsiteY60" fmla="*/ 707132 h 838993"/>
              <a:gd name="connsiteX61" fmla="*/ 281252 w 334814"/>
              <a:gd name="connsiteY61" fmla="*/ 700319 h 838993"/>
              <a:gd name="connsiteX62" fmla="*/ 274439 w 334814"/>
              <a:gd name="connsiteY62" fmla="*/ 690166 h 838993"/>
              <a:gd name="connsiteX63" fmla="*/ 272058 w 334814"/>
              <a:gd name="connsiteY63" fmla="*/ 678160 h 838993"/>
              <a:gd name="connsiteX64" fmla="*/ 274439 w 334814"/>
              <a:gd name="connsiteY64" fmla="*/ 666155 h 838993"/>
              <a:gd name="connsiteX65" fmla="*/ 281252 w 334814"/>
              <a:gd name="connsiteY65" fmla="*/ 655968 h 838993"/>
              <a:gd name="connsiteX66" fmla="*/ 291439 w 334814"/>
              <a:gd name="connsiteY66" fmla="*/ 649155 h 838993"/>
              <a:gd name="connsiteX67" fmla="*/ 303444 w 334814"/>
              <a:gd name="connsiteY67" fmla="*/ 646774 h 838993"/>
              <a:gd name="connsiteX68" fmla="*/ 167680 w 334814"/>
              <a:gd name="connsiteY68" fmla="*/ 646774 h 838993"/>
              <a:gd name="connsiteX69" fmla="*/ 179686 w 334814"/>
              <a:gd name="connsiteY69" fmla="*/ 649155 h 838993"/>
              <a:gd name="connsiteX70" fmla="*/ 189872 w 334814"/>
              <a:gd name="connsiteY70" fmla="*/ 655968 h 838993"/>
              <a:gd name="connsiteX71" fmla="*/ 196652 w 334814"/>
              <a:gd name="connsiteY71" fmla="*/ 666155 h 838993"/>
              <a:gd name="connsiteX72" fmla="*/ 199066 w 334814"/>
              <a:gd name="connsiteY72" fmla="*/ 678160 h 838993"/>
              <a:gd name="connsiteX73" fmla="*/ 196652 w 334814"/>
              <a:gd name="connsiteY73" fmla="*/ 690166 h 838993"/>
              <a:gd name="connsiteX74" fmla="*/ 189872 w 334814"/>
              <a:gd name="connsiteY74" fmla="*/ 700319 h 838993"/>
              <a:gd name="connsiteX75" fmla="*/ 179686 w 334814"/>
              <a:gd name="connsiteY75" fmla="*/ 707132 h 838993"/>
              <a:gd name="connsiteX76" fmla="*/ 167680 w 334814"/>
              <a:gd name="connsiteY76" fmla="*/ 709513 h 838993"/>
              <a:gd name="connsiteX77" fmla="*/ 155675 w 334814"/>
              <a:gd name="connsiteY77" fmla="*/ 707132 h 838993"/>
              <a:gd name="connsiteX78" fmla="*/ 145521 w 334814"/>
              <a:gd name="connsiteY78" fmla="*/ 700319 h 838993"/>
              <a:gd name="connsiteX79" fmla="*/ 138708 w 334814"/>
              <a:gd name="connsiteY79" fmla="*/ 690166 h 838993"/>
              <a:gd name="connsiteX80" fmla="*/ 136327 w 334814"/>
              <a:gd name="connsiteY80" fmla="*/ 678160 h 838993"/>
              <a:gd name="connsiteX81" fmla="*/ 138708 w 334814"/>
              <a:gd name="connsiteY81" fmla="*/ 666155 h 838993"/>
              <a:gd name="connsiteX82" fmla="*/ 145521 w 334814"/>
              <a:gd name="connsiteY82" fmla="*/ 655968 h 838993"/>
              <a:gd name="connsiteX83" fmla="*/ 155675 w 334814"/>
              <a:gd name="connsiteY83" fmla="*/ 649155 h 838993"/>
              <a:gd name="connsiteX84" fmla="*/ 167680 w 334814"/>
              <a:gd name="connsiteY84" fmla="*/ 646774 h 838993"/>
              <a:gd name="connsiteX85" fmla="*/ 31386 w 334814"/>
              <a:gd name="connsiteY85" fmla="*/ 646774 h 838993"/>
              <a:gd name="connsiteX86" fmla="*/ 43392 w 334814"/>
              <a:gd name="connsiteY86" fmla="*/ 649155 h 838993"/>
              <a:gd name="connsiteX87" fmla="*/ 53545 w 334814"/>
              <a:gd name="connsiteY87" fmla="*/ 655968 h 838993"/>
              <a:gd name="connsiteX88" fmla="*/ 60358 w 334814"/>
              <a:gd name="connsiteY88" fmla="*/ 666155 h 838993"/>
              <a:gd name="connsiteX89" fmla="*/ 62739 w 334814"/>
              <a:gd name="connsiteY89" fmla="*/ 678160 h 838993"/>
              <a:gd name="connsiteX90" fmla="*/ 60358 w 334814"/>
              <a:gd name="connsiteY90" fmla="*/ 690166 h 838993"/>
              <a:gd name="connsiteX91" fmla="*/ 53545 w 334814"/>
              <a:gd name="connsiteY91" fmla="*/ 700319 h 838993"/>
              <a:gd name="connsiteX92" fmla="*/ 43392 w 334814"/>
              <a:gd name="connsiteY92" fmla="*/ 707132 h 838993"/>
              <a:gd name="connsiteX93" fmla="*/ 31386 w 334814"/>
              <a:gd name="connsiteY93" fmla="*/ 709513 h 838993"/>
              <a:gd name="connsiteX94" fmla="*/ 19381 w 334814"/>
              <a:gd name="connsiteY94" fmla="*/ 707132 h 838993"/>
              <a:gd name="connsiteX95" fmla="*/ 9194 w 334814"/>
              <a:gd name="connsiteY95" fmla="*/ 700319 h 838993"/>
              <a:gd name="connsiteX96" fmla="*/ 2381 w 334814"/>
              <a:gd name="connsiteY96" fmla="*/ 690166 h 838993"/>
              <a:gd name="connsiteX97" fmla="*/ 0 w 334814"/>
              <a:gd name="connsiteY97" fmla="*/ 678160 h 838993"/>
              <a:gd name="connsiteX98" fmla="*/ 2381 w 334814"/>
              <a:gd name="connsiteY98" fmla="*/ 666155 h 838993"/>
              <a:gd name="connsiteX99" fmla="*/ 9194 w 334814"/>
              <a:gd name="connsiteY99" fmla="*/ 655968 h 838993"/>
              <a:gd name="connsiteX100" fmla="*/ 19381 w 334814"/>
              <a:gd name="connsiteY100" fmla="*/ 649155 h 838993"/>
              <a:gd name="connsiteX101" fmla="*/ 31386 w 334814"/>
              <a:gd name="connsiteY101" fmla="*/ 646774 h 838993"/>
              <a:gd name="connsiteX102" fmla="*/ 303444 w 334814"/>
              <a:gd name="connsiteY102" fmla="*/ 517888 h 838993"/>
              <a:gd name="connsiteX103" fmla="*/ 315450 w 334814"/>
              <a:gd name="connsiteY103" fmla="*/ 520269 h 838993"/>
              <a:gd name="connsiteX104" fmla="*/ 325603 w 334814"/>
              <a:gd name="connsiteY104" fmla="*/ 527049 h 838993"/>
              <a:gd name="connsiteX105" fmla="*/ 332416 w 334814"/>
              <a:gd name="connsiteY105" fmla="*/ 537236 h 838993"/>
              <a:gd name="connsiteX106" fmla="*/ 334797 w 334814"/>
              <a:gd name="connsiteY106" fmla="*/ 549241 h 838993"/>
              <a:gd name="connsiteX107" fmla="*/ 332416 w 334814"/>
              <a:gd name="connsiteY107" fmla="*/ 561247 h 838993"/>
              <a:gd name="connsiteX108" fmla="*/ 325603 w 334814"/>
              <a:gd name="connsiteY108" fmla="*/ 571433 h 838993"/>
              <a:gd name="connsiteX109" fmla="*/ 315450 w 334814"/>
              <a:gd name="connsiteY109" fmla="*/ 578213 h 838993"/>
              <a:gd name="connsiteX110" fmla="*/ 303444 w 334814"/>
              <a:gd name="connsiteY110" fmla="*/ 580627 h 838993"/>
              <a:gd name="connsiteX111" fmla="*/ 291439 w 334814"/>
              <a:gd name="connsiteY111" fmla="*/ 578213 h 838993"/>
              <a:gd name="connsiteX112" fmla="*/ 281252 w 334814"/>
              <a:gd name="connsiteY112" fmla="*/ 571433 h 838993"/>
              <a:gd name="connsiteX113" fmla="*/ 274439 w 334814"/>
              <a:gd name="connsiteY113" fmla="*/ 561247 h 838993"/>
              <a:gd name="connsiteX114" fmla="*/ 272058 w 334814"/>
              <a:gd name="connsiteY114" fmla="*/ 549241 h 838993"/>
              <a:gd name="connsiteX115" fmla="*/ 274439 w 334814"/>
              <a:gd name="connsiteY115" fmla="*/ 537236 h 838993"/>
              <a:gd name="connsiteX116" fmla="*/ 281252 w 334814"/>
              <a:gd name="connsiteY116" fmla="*/ 527049 h 838993"/>
              <a:gd name="connsiteX117" fmla="*/ 291439 w 334814"/>
              <a:gd name="connsiteY117" fmla="*/ 520269 h 838993"/>
              <a:gd name="connsiteX118" fmla="*/ 303444 w 334814"/>
              <a:gd name="connsiteY118" fmla="*/ 517888 h 838993"/>
              <a:gd name="connsiteX119" fmla="*/ 167680 w 334814"/>
              <a:gd name="connsiteY119" fmla="*/ 517888 h 838993"/>
              <a:gd name="connsiteX120" fmla="*/ 179686 w 334814"/>
              <a:gd name="connsiteY120" fmla="*/ 520269 h 838993"/>
              <a:gd name="connsiteX121" fmla="*/ 189872 w 334814"/>
              <a:gd name="connsiteY121" fmla="*/ 527049 h 838993"/>
              <a:gd name="connsiteX122" fmla="*/ 196652 w 334814"/>
              <a:gd name="connsiteY122" fmla="*/ 537236 h 838993"/>
              <a:gd name="connsiteX123" fmla="*/ 199066 w 334814"/>
              <a:gd name="connsiteY123" fmla="*/ 549241 h 838993"/>
              <a:gd name="connsiteX124" fmla="*/ 196652 w 334814"/>
              <a:gd name="connsiteY124" fmla="*/ 561247 h 838993"/>
              <a:gd name="connsiteX125" fmla="*/ 189872 w 334814"/>
              <a:gd name="connsiteY125" fmla="*/ 571433 h 838993"/>
              <a:gd name="connsiteX126" fmla="*/ 179686 w 334814"/>
              <a:gd name="connsiteY126" fmla="*/ 578213 h 838993"/>
              <a:gd name="connsiteX127" fmla="*/ 167680 w 334814"/>
              <a:gd name="connsiteY127" fmla="*/ 580627 h 838993"/>
              <a:gd name="connsiteX128" fmla="*/ 155675 w 334814"/>
              <a:gd name="connsiteY128" fmla="*/ 578213 h 838993"/>
              <a:gd name="connsiteX129" fmla="*/ 145521 w 334814"/>
              <a:gd name="connsiteY129" fmla="*/ 571433 h 838993"/>
              <a:gd name="connsiteX130" fmla="*/ 138708 w 334814"/>
              <a:gd name="connsiteY130" fmla="*/ 561247 h 838993"/>
              <a:gd name="connsiteX131" fmla="*/ 136327 w 334814"/>
              <a:gd name="connsiteY131" fmla="*/ 549241 h 838993"/>
              <a:gd name="connsiteX132" fmla="*/ 138708 w 334814"/>
              <a:gd name="connsiteY132" fmla="*/ 537236 h 838993"/>
              <a:gd name="connsiteX133" fmla="*/ 145521 w 334814"/>
              <a:gd name="connsiteY133" fmla="*/ 527049 h 838993"/>
              <a:gd name="connsiteX134" fmla="*/ 155675 w 334814"/>
              <a:gd name="connsiteY134" fmla="*/ 520269 h 838993"/>
              <a:gd name="connsiteX135" fmla="*/ 167680 w 334814"/>
              <a:gd name="connsiteY135" fmla="*/ 517888 h 838993"/>
              <a:gd name="connsiteX136" fmla="*/ 31386 w 334814"/>
              <a:gd name="connsiteY136" fmla="*/ 517888 h 838993"/>
              <a:gd name="connsiteX137" fmla="*/ 43392 w 334814"/>
              <a:gd name="connsiteY137" fmla="*/ 520269 h 838993"/>
              <a:gd name="connsiteX138" fmla="*/ 53545 w 334814"/>
              <a:gd name="connsiteY138" fmla="*/ 527049 h 838993"/>
              <a:gd name="connsiteX139" fmla="*/ 60358 w 334814"/>
              <a:gd name="connsiteY139" fmla="*/ 537236 h 838993"/>
              <a:gd name="connsiteX140" fmla="*/ 62739 w 334814"/>
              <a:gd name="connsiteY140" fmla="*/ 549241 h 838993"/>
              <a:gd name="connsiteX141" fmla="*/ 60358 w 334814"/>
              <a:gd name="connsiteY141" fmla="*/ 561247 h 838993"/>
              <a:gd name="connsiteX142" fmla="*/ 53545 w 334814"/>
              <a:gd name="connsiteY142" fmla="*/ 571433 h 838993"/>
              <a:gd name="connsiteX143" fmla="*/ 43392 w 334814"/>
              <a:gd name="connsiteY143" fmla="*/ 578213 h 838993"/>
              <a:gd name="connsiteX144" fmla="*/ 31386 w 334814"/>
              <a:gd name="connsiteY144" fmla="*/ 580627 h 838993"/>
              <a:gd name="connsiteX145" fmla="*/ 19381 w 334814"/>
              <a:gd name="connsiteY145" fmla="*/ 578213 h 838993"/>
              <a:gd name="connsiteX146" fmla="*/ 9194 w 334814"/>
              <a:gd name="connsiteY146" fmla="*/ 571433 h 838993"/>
              <a:gd name="connsiteX147" fmla="*/ 2381 w 334814"/>
              <a:gd name="connsiteY147" fmla="*/ 561247 h 838993"/>
              <a:gd name="connsiteX148" fmla="*/ 0 w 334814"/>
              <a:gd name="connsiteY148" fmla="*/ 549241 h 838993"/>
              <a:gd name="connsiteX149" fmla="*/ 2381 w 334814"/>
              <a:gd name="connsiteY149" fmla="*/ 537236 h 838993"/>
              <a:gd name="connsiteX150" fmla="*/ 9194 w 334814"/>
              <a:gd name="connsiteY150" fmla="*/ 527049 h 838993"/>
              <a:gd name="connsiteX151" fmla="*/ 19381 w 334814"/>
              <a:gd name="connsiteY151" fmla="*/ 520269 h 838993"/>
              <a:gd name="connsiteX152" fmla="*/ 31386 w 334814"/>
              <a:gd name="connsiteY152" fmla="*/ 517888 h 838993"/>
              <a:gd name="connsiteX153" fmla="*/ 303444 w 334814"/>
              <a:gd name="connsiteY153" fmla="*/ 388408 h 838993"/>
              <a:gd name="connsiteX154" fmla="*/ 315450 w 334814"/>
              <a:gd name="connsiteY154" fmla="*/ 390789 h 838993"/>
              <a:gd name="connsiteX155" fmla="*/ 325603 w 334814"/>
              <a:gd name="connsiteY155" fmla="*/ 397602 h 838993"/>
              <a:gd name="connsiteX156" fmla="*/ 332416 w 334814"/>
              <a:gd name="connsiteY156" fmla="*/ 407756 h 838993"/>
              <a:gd name="connsiteX157" fmla="*/ 334797 w 334814"/>
              <a:gd name="connsiteY157" fmla="*/ 419761 h 838993"/>
              <a:gd name="connsiteX158" fmla="*/ 332416 w 334814"/>
              <a:gd name="connsiteY158" fmla="*/ 431767 h 838993"/>
              <a:gd name="connsiteX159" fmla="*/ 325603 w 334814"/>
              <a:gd name="connsiteY159" fmla="*/ 441953 h 838993"/>
              <a:gd name="connsiteX160" fmla="*/ 315450 w 334814"/>
              <a:gd name="connsiteY160" fmla="*/ 448766 h 838993"/>
              <a:gd name="connsiteX161" fmla="*/ 303444 w 334814"/>
              <a:gd name="connsiteY161" fmla="*/ 451147 h 838993"/>
              <a:gd name="connsiteX162" fmla="*/ 291439 w 334814"/>
              <a:gd name="connsiteY162" fmla="*/ 448766 h 838993"/>
              <a:gd name="connsiteX163" fmla="*/ 281252 w 334814"/>
              <a:gd name="connsiteY163" fmla="*/ 441953 h 838993"/>
              <a:gd name="connsiteX164" fmla="*/ 274439 w 334814"/>
              <a:gd name="connsiteY164" fmla="*/ 431767 h 838993"/>
              <a:gd name="connsiteX165" fmla="*/ 272058 w 334814"/>
              <a:gd name="connsiteY165" fmla="*/ 419761 h 838993"/>
              <a:gd name="connsiteX166" fmla="*/ 274439 w 334814"/>
              <a:gd name="connsiteY166" fmla="*/ 407756 h 838993"/>
              <a:gd name="connsiteX167" fmla="*/ 281252 w 334814"/>
              <a:gd name="connsiteY167" fmla="*/ 397602 h 838993"/>
              <a:gd name="connsiteX168" fmla="*/ 291439 w 334814"/>
              <a:gd name="connsiteY168" fmla="*/ 390789 h 838993"/>
              <a:gd name="connsiteX169" fmla="*/ 303444 w 334814"/>
              <a:gd name="connsiteY169" fmla="*/ 388408 h 838993"/>
              <a:gd name="connsiteX170" fmla="*/ 167680 w 334814"/>
              <a:gd name="connsiteY170" fmla="*/ 388408 h 838993"/>
              <a:gd name="connsiteX171" fmla="*/ 179686 w 334814"/>
              <a:gd name="connsiteY171" fmla="*/ 390789 h 838993"/>
              <a:gd name="connsiteX172" fmla="*/ 189872 w 334814"/>
              <a:gd name="connsiteY172" fmla="*/ 397602 h 838993"/>
              <a:gd name="connsiteX173" fmla="*/ 196652 w 334814"/>
              <a:gd name="connsiteY173" fmla="*/ 407756 h 838993"/>
              <a:gd name="connsiteX174" fmla="*/ 199066 w 334814"/>
              <a:gd name="connsiteY174" fmla="*/ 419761 h 838993"/>
              <a:gd name="connsiteX175" fmla="*/ 196652 w 334814"/>
              <a:gd name="connsiteY175" fmla="*/ 431767 h 838993"/>
              <a:gd name="connsiteX176" fmla="*/ 189872 w 334814"/>
              <a:gd name="connsiteY176" fmla="*/ 441953 h 838993"/>
              <a:gd name="connsiteX177" fmla="*/ 179686 w 334814"/>
              <a:gd name="connsiteY177" fmla="*/ 448766 h 838993"/>
              <a:gd name="connsiteX178" fmla="*/ 167680 w 334814"/>
              <a:gd name="connsiteY178" fmla="*/ 451147 h 838993"/>
              <a:gd name="connsiteX179" fmla="*/ 155675 w 334814"/>
              <a:gd name="connsiteY179" fmla="*/ 448766 h 838993"/>
              <a:gd name="connsiteX180" fmla="*/ 145521 w 334814"/>
              <a:gd name="connsiteY180" fmla="*/ 441953 h 838993"/>
              <a:gd name="connsiteX181" fmla="*/ 138708 w 334814"/>
              <a:gd name="connsiteY181" fmla="*/ 431767 h 838993"/>
              <a:gd name="connsiteX182" fmla="*/ 136327 w 334814"/>
              <a:gd name="connsiteY182" fmla="*/ 419761 h 838993"/>
              <a:gd name="connsiteX183" fmla="*/ 138708 w 334814"/>
              <a:gd name="connsiteY183" fmla="*/ 407756 h 838993"/>
              <a:gd name="connsiteX184" fmla="*/ 145521 w 334814"/>
              <a:gd name="connsiteY184" fmla="*/ 397602 h 838993"/>
              <a:gd name="connsiteX185" fmla="*/ 155675 w 334814"/>
              <a:gd name="connsiteY185" fmla="*/ 390789 h 838993"/>
              <a:gd name="connsiteX186" fmla="*/ 167680 w 334814"/>
              <a:gd name="connsiteY186" fmla="*/ 388408 h 838993"/>
              <a:gd name="connsiteX187" fmla="*/ 31386 w 334814"/>
              <a:gd name="connsiteY187" fmla="*/ 388408 h 838993"/>
              <a:gd name="connsiteX188" fmla="*/ 43392 w 334814"/>
              <a:gd name="connsiteY188" fmla="*/ 390789 h 838993"/>
              <a:gd name="connsiteX189" fmla="*/ 53545 w 334814"/>
              <a:gd name="connsiteY189" fmla="*/ 397602 h 838993"/>
              <a:gd name="connsiteX190" fmla="*/ 60358 w 334814"/>
              <a:gd name="connsiteY190" fmla="*/ 407756 h 838993"/>
              <a:gd name="connsiteX191" fmla="*/ 62739 w 334814"/>
              <a:gd name="connsiteY191" fmla="*/ 419761 h 838993"/>
              <a:gd name="connsiteX192" fmla="*/ 60358 w 334814"/>
              <a:gd name="connsiteY192" fmla="*/ 431767 h 838993"/>
              <a:gd name="connsiteX193" fmla="*/ 53545 w 334814"/>
              <a:gd name="connsiteY193" fmla="*/ 441953 h 838993"/>
              <a:gd name="connsiteX194" fmla="*/ 43392 w 334814"/>
              <a:gd name="connsiteY194" fmla="*/ 448766 h 838993"/>
              <a:gd name="connsiteX195" fmla="*/ 31386 w 334814"/>
              <a:gd name="connsiteY195" fmla="*/ 451147 h 838993"/>
              <a:gd name="connsiteX196" fmla="*/ 19381 w 334814"/>
              <a:gd name="connsiteY196" fmla="*/ 448766 h 838993"/>
              <a:gd name="connsiteX197" fmla="*/ 9194 w 334814"/>
              <a:gd name="connsiteY197" fmla="*/ 441953 h 838993"/>
              <a:gd name="connsiteX198" fmla="*/ 2381 w 334814"/>
              <a:gd name="connsiteY198" fmla="*/ 431767 h 838993"/>
              <a:gd name="connsiteX199" fmla="*/ 0 w 334814"/>
              <a:gd name="connsiteY199" fmla="*/ 419761 h 838993"/>
              <a:gd name="connsiteX200" fmla="*/ 2381 w 334814"/>
              <a:gd name="connsiteY200" fmla="*/ 407756 h 838993"/>
              <a:gd name="connsiteX201" fmla="*/ 9194 w 334814"/>
              <a:gd name="connsiteY201" fmla="*/ 397602 h 838993"/>
              <a:gd name="connsiteX202" fmla="*/ 19381 w 334814"/>
              <a:gd name="connsiteY202" fmla="*/ 390789 h 838993"/>
              <a:gd name="connsiteX203" fmla="*/ 31386 w 334814"/>
              <a:gd name="connsiteY203" fmla="*/ 388408 h 838993"/>
              <a:gd name="connsiteX204" fmla="*/ 164406 w 334814"/>
              <a:gd name="connsiteY204" fmla="*/ 259358 h 838993"/>
              <a:gd name="connsiteX205" fmla="*/ 176576 w 334814"/>
              <a:gd name="connsiteY205" fmla="*/ 260548 h 838993"/>
              <a:gd name="connsiteX206" fmla="*/ 187391 w 334814"/>
              <a:gd name="connsiteY206" fmla="*/ 266303 h 838993"/>
              <a:gd name="connsiteX207" fmla="*/ 195163 w 334814"/>
              <a:gd name="connsiteY207" fmla="*/ 275762 h 838993"/>
              <a:gd name="connsiteX208" fmla="*/ 198702 w 334814"/>
              <a:gd name="connsiteY208" fmla="*/ 287470 h 838993"/>
              <a:gd name="connsiteX209" fmla="*/ 197512 w 334814"/>
              <a:gd name="connsiteY209" fmla="*/ 299640 h 838993"/>
              <a:gd name="connsiteX210" fmla="*/ 191757 w 334814"/>
              <a:gd name="connsiteY210" fmla="*/ 310455 h 838993"/>
              <a:gd name="connsiteX211" fmla="*/ 182298 w 334814"/>
              <a:gd name="connsiteY211" fmla="*/ 318227 h 838993"/>
              <a:gd name="connsiteX212" fmla="*/ 170590 w 334814"/>
              <a:gd name="connsiteY212" fmla="*/ 321766 h 838993"/>
              <a:gd name="connsiteX213" fmla="*/ 158419 w 334814"/>
              <a:gd name="connsiteY213" fmla="*/ 320576 h 838993"/>
              <a:gd name="connsiteX214" fmla="*/ 147605 w 334814"/>
              <a:gd name="connsiteY214" fmla="*/ 314821 h 838993"/>
              <a:gd name="connsiteX215" fmla="*/ 139832 w 334814"/>
              <a:gd name="connsiteY215" fmla="*/ 305362 h 838993"/>
              <a:gd name="connsiteX216" fmla="*/ 136294 w 334814"/>
              <a:gd name="connsiteY216" fmla="*/ 293654 h 838993"/>
              <a:gd name="connsiteX217" fmla="*/ 137484 w 334814"/>
              <a:gd name="connsiteY217" fmla="*/ 281483 h 838993"/>
              <a:gd name="connsiteX218" fmla="*/ 143239 w 334814"/>
              <a:gd name="connsiteY218" fmla="*/ 270669 h 838993"/>
              <a:gd name="connsiteX219" fmla="*/ 152698 w 334814"/>
              <a:gd name="connsiteY219" fmla="*/ 262896 h 838993"/>
              <a:gd name="connsiteX220" fmla="*/ 164406 w 334814"/>
              <a:gd name="connsiteY220" fmla="*/ 259358 h 838993"/>
              <a:gd name="connsiteX221" fmla="*/ 305660 w 334814"/>
              <a:gd name="connsiteY221" fmla="*/ 258994 h 838993"/>
              <a:gd name="connsiteX222" fmla="*/ 317467 w 334814"/>
              <a:gd name="connsiteY222" fmla="*/ 262235 h 838993"/>
              <a:gd name="connsiteX223" fmla="*/ 327157 w 334814"/>
              <a:gd name="connsiteY223" fmla="*/ 269742 h 838993"/>
              <a:gd name="connsiteX224" fmla="*/ 333209 w 334814"/>
              <a:gd name="connsiteY224" fmla="*/ 280359 h 838993"/>
              <a:gd name="connsiteX225" fmla="*/ 334731 w 334814"/>
              <a:gd name="connsiteY225" fmla="*/ 292530 h 838993"/>
              <a:gd name="connsiteX226" fmla="*/ 331523 w 334814"/>
              <a:gd name="connsiteY226" fmla="*/ 304337 h 838993"/>
              <a:gd name="connsiteX227" fmla="*/ 324015 w 334814"/>
              <a:gd name="connsiteY227" fmla="*/ 313994 h 838993"/>
              <a:gd name="connsiteX228" fmla="*/ 313366 w 334814"/>
              <a:gd name="connsiteY228" fmla="*/ 320046 h 838993"/>
              <a:gd name="connsiteX229" fmla="*/ 301228 w 334814"/>
              <a:gd name="connsiteY229" fmla="*/ 321568 h 838993"/>
              <a:gd name="connsiteX230" fmla="*/ 289421 w 334814"/>
              <a:gd name="connsiteY230" fmla="*/ 318360 h 838993"/>
              <a:gd name="connsiteX231" fmla="*/ 279764 w 334814"/>
              <a:gd name="connsiteY231" fmla="*/ 310852 h 838993"/>
              <a:gd name="connsiteX232" fmla="*/ 273678 w 334814"/>
              <a:gd name="connsiteY232" fmla="*/ 300203 h 838993"/>
              <a:gd name="connsiteX233" fmla="*/ 272157 w 334814"/>
              <a:gd name="connsiteY233" fmla="*/ 288065 h 838993"/>
              <a:gd name="connsiteX234" fmla="*/ 275398 w 334814"/>
              <a:gd name="connsiteY234" fmla="*/ 276258 h 838993"/>
              <a:gd name="connsiteX235" fmla="*/ 282905 w 334814"/>
              <a:gd name="connsiteY235" fmla="*/ 266601 h 838993"/>
              <a:gd name="connsiteX236" fmla="*/ 293522 w 334814"/>
              <a:gd name="connsiteY236" fmla="*/ 260515 h 838993"/>
              <a:gd name="connsiteX237" fmla="*/ 305660 w 334814"/>
              <a:gd name="connsiteY237" fmla="*/ 258994 h 838993"/>
              <a:gd name="connsiteX238" fmla="*/ 33602 w 334814"/>
              <a:gd name="connsiteY238" fmla="*/ 258994 h 838993"/>
              <a:gd name="connsiteX239" fmla="*/ 45409 w 334814"/>
              <a:gd name="connsiteY239" fmla="*/ 262235 h 838993"/>
              <a:gd name="connsiteX240" fmla="*/ 55100 w 334814"/>
              <a:gd name="connsiteY240" fmla="*/ 269742 h 838993"/>
              <a:gd name="connsiteX241" fmla="*/ 61152 w 334814"/>
              <a:gd name="connsiteY241" fmla="*/ 280359 h 838993"/>
              <a:gd name="connsiteX242" fmla="*/ 62673 w 334814"/>
              <a:gd name="connsiteY242" fmla="*/ 292530 h 838993"/>
              <a:gd name="connsiteX243" fmla="*/ 59432 w 334814"/>
              <a:gd name="connsiteY243" fmla="*/ 304337 h 838993"/>
              <a:gd name="connsiteX244" fmla="*/ 51925 w 334814"/>
              <a:gd name="connsiteY244" fmla="*/ 313994 h 838993"/>
              <a:gd name="connsiteX245" fmla="*/ 41308 w 334814"/>
              <a:gd name="connsiteY245" fmla="*/ 320046 h 838993"/>
              <a:gd name="connsiteX246" fmla="*/ 29171 w 334814"/>
              <a:gd name="connsiteY246" fmla="*/ 321601 h 838993"/>
              <a:gd name="connsiteX247" fmla="*/ 17364 w 334814"/>
              <a:gd name="connsiteY247" fmla="*/ 318359 h 838993"/>
              <a:gd name="connsiteX248" fmla="*/ 7673 w 334814"/>
              <a:gd name="connsiteY248" fmla="*/ 310852 h 838993"/>
              <a:gd name="connsiteX249" fmla="*/ 1621 w 334814"/>
              <a:gd name="connsiteY249" fmla="*/ 300202 h 838993"/>
              <a:gd name="connsiteX250" fmla="*/ 99 w 334814"/>
              <a:gd name="connsiteY250" fmla="*/ 288065 h 838993"/>
              <a:gd name="connsiteX251" fmla="*/ 3341 w 334814"/>
              <a:gd name="connsiteY251" fmla="*/ 276258 h 838993"/>
              <a:gd name="connsiteX252" fmla="*/ 10815 w 334814"/>
              <a:gd name="connsiteY252" fmla="*/ 266600 h 838993"/>
              <a:gd name="connsiteX253" fmla="*/ 21465 w 334814"/>
              <a:gd name="connsiteY253" fmla="*/ 260548 h 838993"/>
              <a:gd name="connsiteX254" fmla="*/ 33602 w 334814"/>
              <a:gd name="connsiteY254" fmla="*/ 258994 h 838993"/>
              <a:gd name="connsiteX255" fmla="*/ 303444 w 334814"/>
              <a:gd name="connsiteY255" fmla="*/ 129447 h 838993"/>
              <a:gd name="connsiteX256" fmla="*/ 334797 w 334814"/>
              <a:gd name="connsiteY256" fmla="*/ 160833 h 838993"/>
              <a:gd name="connsiteX257" fmla="*/ 303444 w 334814"/>
              <a:gd name="connsiteY257" fmla="*/ 192186 h 838993"/>
              <a:gd name="connsiteX258" fmla="*/ 272058 w 334814"/>
              <a:gd name="connsiteY258" fmla="*/ 160833 h 838993"/>
              <a:gd name="connsiteX259" fmla="*/ 303444 w 334814"/>
              <a:gd name="connsiteY259" fmla="*/ 129447 h 838993"/>
              <a:gd name="connsiteX260" fmla="*/ 167680 w 334814"/>
              <a:gd name="connsiteY260" fmla="*/ 129447 h 838993"/>
              <a:gd name="connsiteX261" fmla="*/ 199066 w 334814"/>
              <a:gd name="connsiteY261" fmla="*/ 160833 h 838993"/>
              <a:gd name="connsiteX262" fmla="*/ 167680 w 334814"/>
              <a:gd name="connsiteY262" fmla="*/ 192186 h 838993"/>
              <a:gd name="connsiteX263" fmla="*/ 136327 w 334814"/>
              <a:gd name="connsiteY263" fmla="*/ 160833 h 838993"/>
              <a:gd name="connsiteX264" fmla="*/ 167680 w 334814"/>
              <a:gd name="connsiteY264" fmla="*/ 129447 h 838993"/>
              <a:gd name="connsiteX265" fmla="*/ 31386 w 334814"/>
              <a:gd name="connsiteY265" fmla="*/ 129447 h 838993"/>
              <a:gd name="connsiteX266" fmla="*/ 62739 w 334814"/>
              <a:gd name="connsiteY266" fmla="*/ 160833 h 838993"/>
              <a:gd name="connsiteX267" fmla="*/ 31386 w 334814"/>
              <a:gd name="connsiteY267" fmla="*/ 192186 h 838993"/>
              <a:gd name="connsiteX268" fmla="*/ 0 w 334814"/>
              <a:gd name="connsiteY268" fmla="*/ 160833 h 838993"/>
              <a:gd name="connsiteX269" fmla="*/ 31386 w 334814"/>
              <a:gd name="connsiteY269" fmla="*/ 129447 h 838993"/>
              <a:gd name="connsiteX270" fmla="*/ 303444 w 334814"/>
              <a:gd name="connsiteY270" fmla="*/ 0 h 838993"/>
              <a:gd name="connsiteX271" fmla="*/ 334797 w 334814"/>
              <a:gd name="connsiteY271" fmla="*/ 31353 h 838993"/>
              <a:gd name="connsiteX272" fmla="*/ 303444 w 334814"/>
              <a:gd name="connsiteY272" fmla="*/ 62739 h 838993"/>
              <a:gd name="connsiteX273" fmla="*/ 272058 w 334814"/>
              <a:gd name="connsiteY273" fmla="*/ 31353 h 838993"/>
              <a:gd name="connsiteX274" fmla="*/ 303444 w 334814"/>
              <a:gd name="connsiteY274" fmla="*/ 0 h 838993"/>
              <a:gd name="connsiteX275" fmla="*/ 167680 w 334814"/>
              <a:gd name="connsiteY275" fmla="*/ 0 h 838993"/>
              <a:gd name="connsiteX276" fmla="*/ 199066 w 334814"/>
              <a:gd name="connsiteY276" fmla="*/ 31353 h 838993"/>
              <a:gd name="connsiteX277" fmla="*/ 167680 w 334814"/>
              <a:gd name="connsiteY277" fmla="*/ 62739 h 838993"/>
              <a:gd name="connsiteX278" fmla="*/ 136327 w 334814"/>
              <a:gd name="connsiteY278" fmla="*/ 31353 h 838993"/>
              <a:gd name="connsiteX279" fmla="*/ 167680 w 334814"/>
              <a:gd name="connsiteY279" fmla="*/ 0 h 838993"/>
              <a:gd name="connsiteX280" fmla="*/ 31386 w 334814"/>
              <a:gd name="connsiteY280" fmla="*/ 0 h 838993"/>
              <a:gd name="connsiteX281" fmla="*/ 62739 w 334814"/>
              <a:gd name="connsiteY281" fmla="*/ 31353 h 838993"/>
              <a:gd name="connsiteX282" fmla="*/ 31386 w 334814"/>
              <a:gd name="connsiteY282" fmla="*/ 62739 h 838993"/>
              <a:gd name="connsiteX283" fmla="*/ 0 w 334814"/>
              <a:gd name="connsiteY283" fmla="*/ 31353 h 838993"/>
              <a:gd name="connsiteX284" fmla="*/ 31386 w 334814"/>
              <a:gd name="connsiteY284" fmla="*/ 0 h 838993"/>
            </a:gdLst>
            <a:rect l="l" t="t" r="r" b="b"/>
            <a:pathLst>
              <a:path w="334814" h="838993">
                <a:moveTo>
                  <a:pt x="303444" y="776254"/>
                </a:moveTo>
                <a:cubicBezTo>
                  <a:pt x="307578" y="776254"/>
                  <a:pt x="311580" y="777048"/>
                  <a:pt x="315450" y="778635"/>
                </a:cubicBezTo>
                <a:cubicBezTo>
                  <a:pt x="319286" y="780223"/>
                  <a:pt x="322660" y="782505"/>
                  <a:pt x="325603" y="785448"/>
                </a:cubicBezTo>
                <a:cubicBezTo>
                  <a:pt x="328547" y="788392"/>
                  <a:pt x="330829" y="791765"/>
                  <a:pt x="332416" y="795602"/>
                </a:cubicBezTo>
                <a:cubicBezTo>
                  <a:pt x="334004" y="799471"/>
                  <a:pt x="334797" y="803473"/>
                  <a:pt x="334797" y="807607"/>
                </a:cubicBezTo>
                <a:cubicBezTo>
                  <a:pt x="334797" y="811774"/>
                  <a:pt x="334004" y="815776"/>
                  <a:pt x="332416" y="819613"/>
                </a:cubicBezTo>
                <a:cubicBezTo>
                  <a:pt x="330829" y="823449"/>
                  <a:pt x="328547" y="826856"/>
                  <a:pt x="325603" y="829799"/>
                </a:cubicBezTo>
                <a:cubicBezTo>
                  <a:pt x="322660" y="832743"/>
                  <a:pt x="319286" y="834992"/>
                  <a:pt x="315450" y="836612"/>
                </a:cubicBezTo>
                <a:cubicBezTo>
                  <a:pt x="311580" y="838200"/>
                  <a:pt x="307578" y="838993"/>
                  <a:pt x="303444" y="838993"/>
                </a:cubicBezTo>
                <a:cubicBezTo>
                  <a:pt x="299277" y="838993"/>
                  <a:pt x="295275" y="838200"/>
                  <a:pt x="291439" y="836612"/>
                </a:cubicBezTo>
                <a:cubicBezTo>
                  <a:pt x="287569" y="834992"/>
                  <a:pt x="284196" y="832743"/>
                  <a:pt x="281252" y="829799"/>
                </a:cubicBezTo>
                <a:cubicBezTo>
                  <a:pt x="278309" y="826856"/>
                  <a:pt x="276027" y="823449"/>
                  <a:pt x="274439" y="819613"/>
                </a:cubicBezTo>
                <a:cubicBezTo>
                  <a:pt x="272852" y="815776"/>
                  <a:pt x="272058" y="811774"/>
                  <a:pt x="272058" y="807607"/>
                </a:cubicBezTo>
                <a:cubicBezTo>
                  <a:pt x="272058" y="803473"/>
                  <a:pt x="272852" y="799471"/>
                  <a:pt x="274439" y="795602"/>
                </a:cubicBezTo>
                <a:cubicBezTo>
                  <a:pt x="276027" y="791765"/>
                  <a:pt x="278309" y="788392"/>
                  <a:pt x="281252" y="785448"/>
                </a:cubicBezTo>
                <a:cubicBezTo>
                  <a:pt x="284196" y="782505"/>
                  <a:pt x="287569" y="780223"/>
                  <a:pt x="291439" y="778635"/>
                </a:cubicBezTo>
                <a:cubicBezTo>
                  <a:pt x="295275" y="777048"/>
                  <a:pt x="299277" y="776254"/>
                  <a:pt x="303444" y="776254"/>
                </a:cubicBezTo>
                <a:close/>
                <a:moveTo>
                  <a:pt x="167680" y="776254"/>
                </a:moveTo>
                <a:cubicBezTo>
                  <a:pt x="171847" y="776254"/>
                  <a:pt x="175849" y="777048"/>
                  <a:pt x="179686" y="778635"/>
                </a:cubicBezTo>
                <a:cubicBezTo>
                  <a:pt x="183522" y="780223"/>
                  <a:pt x="186929" y="782505"/>
                  <a:pt x="189872" y="785448"/>
                </a:cubicBezTo>
                <a:cubicBezTo>
                  <a:pt x="192816" y="788392"/>
                  <a:pt x="195065" y="791765"/>
                  <a:pt x="196652" y="795602"/>
                </a:cubicBezTo>
                <a:cubicBezTo>
                  <a:pt x="198273" y="799471"/>
                  <a:pt x="199066" y="803473"/>
                  <a:pt x="199066" y="807607"/>
                </a:cubicBezTo>
                <a:cubicBezTo>
                  <a:pt x="199066" y="811774"/>
                  <a:pt x="198273" y="815776"/>
                  <a:pt x="196652" y="819613"/>
                </a:cubicBezTo>
                <a:cubicBezTo>
                  <a:pt x="195065" y="823449"/>
                  <a:pt x="192816" y="826856"/>
                  <a:pt x="189872" y="829799"/>
                </a:cubicBezTo>
                <a:cubicBezTo>
                  <a:pt x="186929" y="832743"/>
                  <a:pt x="183522" y="834992"/>
                  <a:pt x="179686" y="836612"/>
                </a:cubicBezTo>
                <a:cubicBezTo>
                  <a:pt x="175849" y="838200"/>
                  <a:pt x="171847" y="838993"/>
                  <a:pt x="167680" y="838993"/>
                </a:cubicBezTo>
                <a:cubicBezTo>
                  <a:pt x="163513" y="838993"/>
                  <a:pt x="159511" y="838200"/>
                  <a:pt x="155675" y="836612"/>
                </a:cubicBezTo>
                <a:cubicBezTo>
                  <a:pt x="151838" y="834992"/>
                  <a:pt x="148432" y="832743"/>
                  <a:pt x="145521" y="829799"/>
                </a:cubicBezTo>
                <a:cubicBezTo>
                  <a:pt x="142578" y="826856"/>
                  <a:pt x="140296" y="823449"/>
                  <a:pt x="138708" y="819613"/>
                </a:cubicBezTo>
                <a:cubicBezTo>
                  <a:pt x="137121" y="815776"/>
                  <a:pt x="136327" y="811774"/>
                  <a:pt x="136327" y="807607"/>
                </a:cubicBezTo>
                <a:cubicBezTo>
                  <a:pt x="136327" y="803473"/>
                  <a:pt x="137121" y="799471"/>
                  <a:pt x="138708" y="795602"/>
                </a:cubicBezTo>
                <a:cubicBezTo>
                  <a:pt x="140296" y="791765"/>
                  <a:pt x="142578" y="788392"/>
                  <a:pt x="145521" y="785448"/>
                </a:cubicBezTo>
                <a:cubicBezTo>
                  <a:pt x="148432" y="782505"/>
                  <a:pt x="151838" y="780223"/>
                  <a:pt x="155675" y="778635"/>
                </a:cubicBezTo>
                <a:cubicBezTo>
                  <a:pt x="159511" y="777048"/>
                  <a:pt x="163513" y="776254"/>
                  <a:pt x="167680" y="776254"/>
                </a:cubicBezTo>
                <a:close/>
                <a:moveTo>
                  <a:pt x="31386" y="776254"/>
                </a:moveTo>
                <a:cubicBezTo>
                  <a:pt x="35520" y="776254"/>
                  <a:pt x="39522" y="777048"/>
                  <a:pt x="43392" y="778635"/>
                </a:cubicBezTo>
                <a:cubicBezTo>
                  <a:pt x="47228" y="780223"/>
                  <a:pt x="50602" y="782505"/>
                  <a:pt x="53545" y="785448"/>
                </a:cubicBezTo>
                <a:cubicBezTo>
                  <a:pt x="56489" y="788392"/>
                  <a:pt x="58771" y="791765"/>
                  <a:pt x="60358" y="795602"/>
                </a:cubicBezTo>
                <a:cubicBezTo>
                  <a:pt x="61946" y="799471"/>
                  <a:pt x="62739" y="803473"/>
                  <a:pt x="62739" y="807607"/>
                </a:cubicBezTo>
                <a:cubicBezTo>
                  <a:pt x="62739" y="811774"/>
                  <a:pt x="61946" y="815776"/>
                  <a:pt x="60358" y="819613"/>
                </a:cubicBezTo>
                <a:cubicBezTo>
                  <a:pt x="58771" y="823449"/>
                  <a:pt x="56489" y="826856"/>
                  <a:pt x="53545" y="829799"/>
                </a:cubicBezTo>
                <a:cubicBezTo>
                  <a:pt x="50602" y="832743"/>
                  <a:pt x="47228" y="834992"/>
                  <a:pt x="43392" y="836612"/>
                </a:cubicBezTo>
                <a:cubicBezTo>
                  <a:pt x="39522" y="838200"/>
                  <a:pt x="35520" y="838993"/>
                  <a:pt x="31386" y="838993"/>
                </a:cubicBezTo>
                <a:cubicBezTo>
                  <a:pt x="27219" y="838993"/>
                  <a:pt x="23217" y="838200"/>
                  <a:pt x="19381" y="836612"/>
                </a:cubicBezTo>
                <a:cubicBezTo>
                  <a:pt x="15511" y="834992"/>
                  <a:pt x="12138" y="832743"/>
                  <a:pt x="9194" y="829799"/>
                </a:cubicBezTo>
                <a:cubicBezTo>
                  <a:pt x="6251" y="826856"/>
                  <a:pt x="3969" y="823449"/>
                  <a:pt x="2381" y="819613"/>
                </a:cubicBezTo>
                <a:cubicBezTo>
                  <a:pt x="794" y="815776"/>
                  <a:pt x="0" y="811774"/>
                  <a:pt x="0" y="807607"/>
                </a:cubicBezTo>
                <a:cubicBezTo>
                  <a:pt x="0" y="803473"/>
                  <a:pt x="794" y="799471"/>
                  <a:pt x="2381" y="795602"/>
                </a:cubicBezTo>
                <a:cubicBezTo>
                  <a:pt x="3969" y="791765"/>
                  <a:pt x="6251" y="788392"/>
                  <a:pt x="9194" y="785448"/>
                </a:cubicBezTo>
                <a:cubicBezTo>
                  <a:pt x="12138" y="782505"/>
                  <a:pt x="15511" y="780223"/>
                  <a:pt x="19381" y="778635"/>
                </a:cubicBezTo>
                <a:cubicBezTo>
                  <a:pt x="23217" y="777048"/>
                  <a:pt x="27219" y="776254"/>
                  <a:pt x="31386" y="776254"/>
                </a:cubicBezTo>
                <a:close/>
                <a:moveTo>
                  <a:pt x="303444" y="646774"/>
                </a:moveTo>
                <a:cubicBezTo>
                  <a:pt x="307578" y="646774"/>
                  <a:pt x="311580" y="647568"/>
                  <a:pt x="315450" y="649155"/>
                </a:cubicBezTo>
                <a:cubicBezTo>
                  <a:pt x="319286" y="650743"/>
                  <a:pt x="322660" y="653025"/>
                  <a:pt x="325603" y="655968"/>
                </a:cubicBezTo>
                <a:cubicBezTo>
                  <a:pt x="328547" y="658912"/>
                  <a:pt x="330829" y="662285"/>
                  <a:pt x="332416" y="666155"/>
                </a:cubicBezTo>
                <a:cubicBezTo>
                  <a:pt x="334004" y="669991"/>
                  <a:pt x="334797" y="673993"/>
                  <a:pt x="334797" y="678160"/>
                </a:cubicBezTo>
                <a:cubicBezTo>
                  <a:pt x="334797" y="682294"/>
                  <a:pt x="334004" y="686296"/>
                  <a:pt x="332416" y="690166"/>
                </a:cubicBezTo>
                <a:cubicBezTo>
                  <a:pt x="330829" y="694002"/>
                  <a:pt x="328547" y="697376"/>
                  <a:pt x="325603" y="700319"/>
                </a:cubicBezTo>
                <a:cubicBezTo>
                  <a:pt x="322660" y="703263"/>
                  <a:pt x="319286" y="705545"/>
                  <a:pt x="315450" y="707132"/>
                </a:cubicBezTo>
                <a:cubicBezTo>
                  <a:pt x="311580" y="708720"/>
                  <a:pt x="307578" y="709513"/>
                  <a:pt x="303444" y="709513"/>
                </a:cubicBezTo>
                <a:cubicBezTo>
                  <a:pt x="299277" y="709513"/>
                  <a:pt x="295275" y="708720"/>
                  <a:pt x="291439" y="707132"/>
                </a:cubicBezTo>
                <a:cubicBezTo>
                  <a:pt x="287569" y="705545"/>
                  <a:pt x="284196" y="703263"/>
                  <a:pt x="281252" y="700319"/>
                </a:cubicBezTo>
                <a:cubicBezTo>
                  <a:pt x="278309" y="697376"/>
                  <a:pt x="276027" y="694002"/>
                  <a:pt x="274439" y="690166"/>
                </a:cubicBezTo>
                <a:cubicBezTo>
                  <a:pt x="272852" y="686296"/>
                  <a:pt x="272058" y="682294"/>
                  <a:pt x="272058" y="678160"/>
                </a:cubicBezTo>
                <a:cubicBezTo>
                  <a:pt x="272058" y="673993"/>
                  <a:pt x="272852" y="669991"/>
                  <a:pt x="274439" y="666155"/>
                </a:cubicBezTo>
                <a:cubicBezTo>
                  <a:pt x="276027" y="662285"/>
                  <a:pt x="278309" y="658912"/>
                  <a:pt x="281252" y="655968"/>
                </a:cubicBezTo>
                <a:cubicBezTo>
                  <a:pt x="284196" y="653025"/>
                  <a:pt x="287569" y="650743"/>
                  <a:pt x="291439" y="649155"/>
                </a:cubicBezTo>
                <a:cubicBezTo>
                  <a:pt x="295275" y="647568"/>
                  <a:pt x="299277" y="646774"/>
                  <a:pt x="303444" y="646774"/>
                </a:cubicBezTo>
                <a:close/>
                <a:moveTo>
                  <a:pt x="167680" y="646774"/>
                </a:moveTo>
                <a:cubicBezTo>
                  <a:pt x="171847" y="646774"/>
                  <a:pt x="175849" y="647568"/>
                  <a:pt x="179686" y="649155"/>
                </a:cubicBezTo>
                <a:cubicBezTo>
                  <a:pt x="183522" y="650743"/>
                  <a:pt x="186929" y="653025"/>
                  <a:pt x="189872" y="655968"/>
                </a:cubicBezTo>
                <a:cubicBezTo>
                  <a:pt x="192816" y="658912"/>
                  <a:pt x="195065" y="662285"/>
                  <a:pt x="196652" y="666155"/>
                </a:cubicBezTo>
                <a:cubicBezTo>
                  <a:pt x="198273" y="669991"/>
                  <a:pt x="199066" y="673993"/>
                  <a:pt x="199066" y="678160"/>
                </a:cubicBezTo>
                <a:cubicBezTo>
                  <a:pt x="199066" y="682294"/>
                  <a:pt x="198273" y="686296"/>
                  <a:pt x="196652" y="690166"/>
                </a:cubicBezTo>
                <a:cubicBezTo>
                  <a:pt x="195065" y="694002"/>
                  <a:pt x="192816" y="697376"/>
                  <a:pt x="189872" y="700319"/>
                </a:cubicBezTo>
                <a:cubicBezTo>
                  <a:pt x="186929" y="703263"/>
                  <a:pt x="183522" y="705545"/>
                  <a:pt x="179686" y="707132"/>
                </a:cubicBezTo>
                <a:cubicBezTo>
                  <a:pt x="175849" y="708720"/>
                  <a:pt x="171847" y="709513"/>
                  <a:pt x="167680" y="709513"/>
                </a:cubicBezTo>
                <a:cubicBezTo>
                  <a:pt x="163513" y="709513"/>
                  <a:pt x="159511" y="708720"/>
                  <a:pt x="155675" y="707132"/>
                </a:cubicBezTo>
                <a:cubicBezTo>
                  <a:pt x="151838" y="705545"/>
                  <a:pt x="148432" y="703263"/>
                  <a:pt x="145521" y="700319"/>
                </a:cubicBezTo>
                <a:cubicBezTo>
                  <a:pt x="142578" y="697376"/>
                  <a:pt x="140296" y="694002"/>
                  <a:pt x="138708" y="690166"/>
                </a:cubicBezTo>
                <a:cubicBezTo>
                  <a:pt x="137121" y="686296"/>
                  <a:pt x="136327" y="682294"/>
                  <a:pt x="136327" y="678160"/>
                </a:cubicBezTo>
                <a:cubicBezTo>
                  <a:pt x="136327" y="673993"/>
                  <a:pt x="137121" y="669991"/>
                  <a:pt x="138708" y="666155"/>
                </a:cubicBezTo>
                <a:cubicBezTo>
                  <a:pt x="140296" y="662285"/>
                  <a:pt x="142578" y="658912"/>
                  <a:pt x="145521" y="655968"/>
                </a:cubicBezTo>
                <a:cubicBezTo>
                  <a:pt x="148432" y="653025"/>
                  <a:pt x="151838" y="650743"/>
                  <a:pt x="155675" y="649155"/>
                </a:cubicBezTo>
                <a:cubicBezTo>
                  <a:pt x="159511" y="647568"/>
                  <a:pt x="163513" y="646774"/>
                  <a:pt x="167680" y="646774"/>
                </a:cubicBezTo>
                <a:close/>
                <a:moveTo>
                  <a:pt x="31386" y="646774"/>
                </a:moveTo>
                <a:cubicBezTo>
                  <a:pt x="35520" y="646774"/>
                  <a:pt x="39522" y="647568"/>
                  <a:pt x="43392" y="649155"/>
                </a:cubicBezTo>
                <a:cubicBezTo>
                  <a:pt x="47228" y="650743"/>
                  <a:pt x="50602" y="653025"/>
                  <a:pt x="53545" y="655968"/>
                </a:cubicBezTo>
                <a:cubicBezTo>
                  <a:pt x="56489" y="658912"/>
                  <a:pt x="58771" y="662285"/>
                  <a:pt x="60358" y="666155"/>
                </a:cubicBezTo>
                <a:cubicBezTo>
                  <a:pt x="61946" y="669991"/>
                  <a:pt x="62739" y="673993"/>
                  <a:pt x="62739" y="678160"/>
                </a:cubicBezTo>
                <a:cubicBezTo>
                  <a:pt x="62739" y="682294"/>
                  <a:pt x="61946" y="686296"/>
                  <a:pt x="60358" y="690166"/>
                </a:cubicBezTo>
                <a:cubicBezTo>
                  <a:pt x="58771" y="694002"/>
                  <a:pt x="56489" y="697376"/>
                  <a:pt x="53545" y="700319"/>
                </a:cubicBezTo>
                <a:cubicBezTo>
                  <a:pt x="50602" y="703263"/>
                  <a:pt x="47228" y="705545"/>
                  <a:pt x="43392" y="707132"/>
                </a:cubicBezTo>
                <a:cubicBezTo>
                  <a:pt x="39522" y="708720"/>
                  <a:pt x="35520" y="709513"/>
                  <a:pt x="31386" y="709513"/>
                </a:cubicBezTo>
                <a:cubicBezTo>
                  <a:pt x="27219" y="709513"/>
                  <a:pt x="23217" y="708720"/>
                  <a:pt x="19381" y="707132"/>
                </a:cubicBezTo>
                <a:cubicBezTo>
                  <a:pt x="15511" y="705545"/>
                  <a:pt x="12138" y="703263"/>
                  <a:pt x="9194" y="700319"/>
                </a:cubicBezTo>
                <a:cubicBezTo>
                  <a:pt x="6251" y="697376"/>
                  <a:pt x="3969" y="694002"/>
                  <a:pt x="2381" y="690166"/>
                </a:cubicBezTo>
                <a:cubicBezTo>
                  <a:pt x="794" y="686296"/>
                  <a:pt x="0" y="682294"/>
                  <a:pt x="0" y="678160"/>
                </a:cubicBezTo>
                <a:cubicBezTo>
                  <a:pt x="0" y="673993"/>
                  <a:pt x="794" y="669991"/>
                  <a:pt x="2381" y="666155"/>
                </a:cubicBezTo>
                <a:cubicBezTo>
                  <a:pt x="3969" y="662285"/>
                  <a:pt x="6251" y="658912"/>
                  <a:pt x="9194" y="655968"/>
                </a:cubicBezTo>
                <a:cubicBezTo>
                  <a:pt x="12138" y="653025"/>
                  <a:pt x="15511" y="650743"/>
                  <a:pt x="19381" y="649155"/>
                </a:cubicBezTo>
                <a:cubicBezTo>
                  <a:pt x="23217" y="647568"/>
                  <a:pt x="27219" y="646774"/>
                  <a:pt x="31386" y="646774"/>
                </a:cubicBezTo>
                <a:close/>
                <a:moveTo>
                  <a:pt x="303444" y="517888"/>
                </a:moveTo>
                <a:cubicBezTo>
                  <a:pt x="307578" y="517888"/>
                  <a:pt x="311580" y="518682"/>
                  <a:pt x="315450" y="520269"/>
                </a:cubicBezTo>
                <a:cubicBezTo>
                  <a:pt x="319286" y="521857"/>
                  <a:pt x="322660" y="524106"/>
                  <a:pt x="325603" y="527049"/>
                </a:cubicBezTo>
                <a:cubicBezTo>
                  <a:pt x="328547" y="529993"/>
                  <a:pt x="330829" y="533399"/>
                  <a:pt x="332416" y="537236"/>
                </a:cubicBezTo>
                <a:cubicBezTo>
                  <a:pt x="334004" y="541072"/>
                  <a:pt x="334797" y="545074"/>
                  <a:pt x="334797" y="549241"/>
                </a:cubicBezTo>
                <a:cubicBezTo>
                  <a:pt x="334797" y="553408"/>
                  <a:pt x="334004" y="557410"/>
                  <a:pt x="332416" y="561247"/>
                </a:cubicBezTo>
                <a:cubicBezTo>
                  <a:pt x="330829" y="565083"/>
                  <a:pt x="328547" y="568490"/>
                  <a:pt x="325603" y="571433"/>
                </a:cubicBezTo>
                <a:cubicBezTo>
                  <a:pt x="322660" y="574377"/>
                  <a:pt x="319286" y="576626"/>
                  <a:pt x="315450" y="578213"/>
                </a:cubicBezTo>
                <a:cubicBezTo>
                  <a:pt x="311580" y="579834"/>
                  <a:pt x="307578" y="580627"/>
                  <a:pt x="303444" y="580627"/>
                </a:cubicBezTo>
                <a:cubicBezTo>
                  <a:pt x="299277" y="580627"/>
                  <a:pt x="295275" y="579834"/>
                  <a:pt x="291439" y="578213"/>
                </a:cubicBezTo>
                <a:cubicBezTo>
                  <a:pt x="287569" y="576626"/>
                  <a:pt x="284196" y="574377"/>
                  <a:pt x="281252" y="571433"/>
                </a:cubicBezTo>
                <a:cubicBezTo>
                  <a:pt x="278309" y="568490"/>
                  <a:pt x="276027" y="565083"/>
                  <a:pt x="274439" y="561247"/>
                </a:cubicBezTo>
                <a:cubicBezTo>
                  <a:pt x="272852" y="557410"/>
                  <a:pt x="272058" y="553408"/>
                  <a:pt x="272058" y="549241"/>
                </a:cubicBezTo>
                <a:cubicBezTo>
                  <a:pt x="272058" y="545074"/>
                  <a:pt x="272852" y="541072"/>
                  <a:pt x="274439" y="537236"/>
                </a:cubicBezTo>
                <a:cubicBezTo>
                  <a:pt x="276027" y="533399"/>
                  <a:pt x="278309" y="529993"/>
                  <a:pt x="281252" y="527049"/>
                </a:cubicBezTo>
                <a:cubicBezTo>
                  <a:pt x="284196" y="524106"/>
                  <a:pt x="287569" y="521857"/>
                  <a:pt x="291439" y="520269"/>
                </a:cubicBezTo>
                <a:cubicBezTo>
                  <a:pt x="295275" y="518682"/>
                  <a:pt x="299277" y="517888"/>
                  <a:pt x="303444" y="517888"/>
                </a:cubicBezTo>
                <a:close/>
                <a:moveTo>
                  <a:pt x="167680" y="517888"/>
                </a:moveTo>
                <a:cubicBezTo>
                  <a:pt x="171847" y="517888"/>
                  <a:pt x="175849" y="518682"/>
                  <a:pt x="179686" y="520269"/>
                </a:cubicBezTo>
                <a:cubicBezTo>
                  <a:pt x="183522" y="521857"/>
                  <a:pt x="186929" y="524106"/>
                  <a:pt x="189872" y="527049"/>
                </a:cubicBezTo>
                <a:cubicBezTo>
                  <a:pt x="192816" y="529993"/>
                  <a:pt x="195065" y="533399"/>
                  <a:pt x="196652" y="537236"/>
                </a:cubicBezTo>
                <a:cubicBezTo>
                  <a:pt x="198273" y="541072"/>
                  <a:pt x="199066" y="545074"/>
                  <a:pt x="199066" y="549241"/>
                </a:cubicBezTo>
                <a:cubicBezTo>
                  <a:pt x="199066" y="553408"/>
                  <a:pt x="198273" y="557410"/>
                  <a:pt x="196652" y="561247"/>
                </a:cubicBezTo>
                <a:cubicBezTo>
                  <a:pt x="195065" y="565083"/>
                  <a:pt x="192816" y="568490"/>
                  <a:pt x="189872" y="571433"/>
                </a:cubicBezTo>
                <a:cubicBezTo>
                  <a:pt x="186929" y="574377"/>
                  <a:pt x="183522" y="576626"/>
                  <a:pt x="179686" y="578213"/>
                </a:cubicBezTo>
                <a:cubicBezTo>
                  <a:pt x="175849" y="579834"/>
                  <a:pt x="171847" y="580627"/>
                  <a:pt x="167680" y="580627"/>
                </a:cubicBezTo>
                <a:cubicBezTo>
                  <a:pt x="163513" y="580627"/>
                  <a:pt x="159511" y="579834"/>
                  <a:pt x="155675" y="578213"/>
                </a:cubicBezTo>
                <a:cubicBezTo>
                  <a:pt x="151838" y="576626"/>
                  <a:pt x="148432" y="574377"/>
                  <a:pt x="145521" y="571433"/>
                </a:cubicBezTo>
                <a:cubicBezTo>
                  <a:pt x="142578" y="568490"/>
                  <a:pt x="140296" y="565083"/>
                  <a:pt x="138708" y="561247"/>
                </a:cubicBezTo>
                <a:cubicBezTo>
                  <a:pt x="137121" y="557410"/>
                  <a:pt x="136327" y="553408"/>
                  <a:pt x="136327" y="549241"/>
                </a:cubicBezTo>
                <a:cubicBezTo>
                  <a:pt x="136327" y="545074"/>
                  <a:pt x="137121" y="541072"/>
                  <a:pt x="138708" y="537236"/>
                </a:cubicBezTo>
                <a:cubicBezTo>
                  <a:pt x="140296" y="533399"/>
                  <a:pt x="142578" y="529993"/>
                  <a:pt x="145521" y="527049"/>
                </a:cubicBezTo>
                <a:cubicBezTo>
                  <a:pt x="148432" y="524106"/>
                  <a:pt x="151838" y="521857"/>
                  <a:pt x="155675" y="520269"/>
                </a:cubicBezTo>
                <a:cubicBezTo>
                  <a:pt x="159511" y="518682"/>
                  <a:pt x="163513" y="517888"/>
                  <a:pt x="167680" y="517888"/>
                </a:cubicBezTo>
                <a:close/>
                <a:moveTo>
                  <a:pt x="31386" y="517888"/>
                </a:moveTo>
                <a:cubicBezTo>
                  <a:pt x="35520" y="517888"/>
                  <a:pt x="39522" y="518682"/>
                  <a:pt x="43392" y="520269"/>
                </a:cubicBezTo>
                <a:cubicBezTo>
                  <a:pt x="47228" y="521857"/>
                  <a:pt x="50602" y="524106"/>
                  <a:pt x="53545" y="527049"/>
                </a:cubicBezTo>
                <a:cubicBezTo>
                  <a:pt x="56489" y="529993"/>
                  <a:pt x="58771" y="533399"/>
                  <a:pt x="60358" y="537236"/>
                </a:cubicBezTo>
                <a:cubicBezTo>
                  <a:pt x="61946" y="541072"/>
                  <a:pt x="62739" y="545074"/>
                  <a:pt x="62739" y="549241"/>
                </a:cubicBezTo>
                <a:cubicBezTo>
                  <a:pt x="62739" y="553408"/>
                  <a:pt x="61946" y="557410"/>
                  <a:pt x="60358" y="561247"/>
                </a:cubicBezTo>
                <a:cubicBezTo>
                  <a:pt x="58771" y="565083"/>
                  <a:pt x="56489" y="568490"/>
                  <a:pt x="53545" y="571433"/>
                </a:cubicBezTo>
                <a:cubicBezTo>
                  <a:pt x="50602" y="574377"/>
                  <a:pt x="47228" y="576626"/>
                  <a:pt x="43392" y="578213"/>
                </a:cubicBezTo>
                <a:cubicBezTo>
                  <a:pt x="39522" y="579834"/>
                  <a:pt x="35520" y="580627"/>
                  <a:pt x="31386" y="580627"/>
                </a:cubicBezTo>
                <a:cubicBezTo>
                  <a:pt x="27219" y="580627"/>
                  <a:pt x="23217" y="579834"/>
                  <a:pt x="19381" y="578213"/>
                </a:cubicBezTo>
                <a:cubicBezTo>
                  <a:pt x="15511" y="576626"/>
                  <a:pt x="12138" y="574377"/>
                  <a:pt x="9194" y="571433"/>
                </a:cubicBezTo>
                <a:cubicBezTo>
                  <a:pt x="6251" y="568490"/>
                  <a:pt x="3969" y="565083"/>
                  <a:pt x="2381" y="561247"/>
                </a:cubicBezTo>
                <a:cubicBezTo>
                  <a:pt x="794" y="557410"/>
                  <a:pt x="0" y="553408"/>
                  <a:pt x="0" y="549241"/>
                </a:cubicBezTo>
                <a:cubicBezTo>
                  <a:pt x="0" y="545074"/>
                  <a:pt x="794" y="541072"/>
                  <a:pt x="2381" y="537236"/>
                </a:cubicBezTo>
                <a:cubicBezTo>
                  <a:pt x="3969" y="533399"/>
                  <a:pt x="6251" y="529993"/>
                  <a:pt x="9194" y="527049"/>
                </a:cubicBezTo>
                <a:cubicBezTo>
                  <a:pt x="12138" y="524106"/>
                  <a:pt x="15511" y="521857"/>
                  <a:pt x="19381" y="520269"/>
                </a:cubicBezTo>
                <a:cubicBezTo>
                  <a:pt x="23217" y="518682"/>
                  <a:pt x="27219" y="517888"/>
                  <a:pt x="31386" y="517888"/>
                </a:cubicBezTo>
                <a:close/>
                <a:moveTo>
                  <a:pt x="303444" y="388408"/>
                </a:moveTo>
                <a:cubicBezTo>
                  <a:pt x="307578" y="388408"/>
                  <a:pt x="311580" y="389202"/>
                  <a:pt x="315450" y="390789"/>
                </a:cubicBezTo>
                <a:cubicBezTo>
                  <a:pt x="319286" y="392377"/>
                  <a:pt x="322660" y="394659"/>
                  <a:pt x="325603" y="397602"/>
                </a:cubicBezTo>
                <a:cubicBezTo>
                  <a:pt x="328547" y="400546"/>
                  <a:pt x="330829" y="403919"/>
                  <a:pt x="332416" y="407756"/>
                </a:cubicBezTo>
                <a:cubicBezTo>
                  <a:pt x="334004" y="411625"/>
                  <a:pt x="334797" y="415627"/>
                  <a:pt x="334797" y="419761"/>
                </a:cubicBezTo>
                <a:cubicBezTo>
                  <a:pt x="334797" y="423928"/>
                  <a:pt x="334004" y="427930"/>
                  <a:pt x="332416" y="431767"/>
                </a:cubicBezTo>
                <a:cubicBezTo>
                  <a:pt x="330829" y="435636"/>
                  <a:pt x="328547" y="439010"/>
                  <a:pt x="325603" y="441953"/>
                </a:cubicBezTo>
                <a:cubicBezTo>
                  <a:pt x="322660" y="444897"/>
                  <a:pt x="319286" y="447179"/>
                  <a:pt x="315450" y="448766"/>
                </a:cubicBezTo>
                <a:cubicBezTo>
                  <a:pt x="311580" y="450354"/>
                  <a:pt x="307578" y="451147"/>
                  <a:pt x="303444" y="451147"/>
                </a:cubicBezTo>
                <a:cubicBezTo>
                  <a:pt x="299277" y="451147"/>
                  <a:pt x="295275" y="450354"/>
                  <a:pt x="291439" y="448766"/>
                </a:cubicBezTo>
                <a:cubicBezTo>
                  <a:pt x="287569" y="447179"/>
                  <a:pt x="284196" y="444897"/>
                  <a:pt x="281252" y="441953"/>
                </a:cubicBezTo>
                <a:cubicBezTo>
                  <a:pt x="278309" y="439010"/>
                  <a:pt x="276027" y="435636"/>
                  <a:pt x="274439" y="431767"/>
                </a:cubicBezTo>
                <a:cubicBezTo>
                  <a:pt x="272852" y="427930"/>
                  <a:pt x="272058" y="423928"/>
                  <a:pt x="272058" y="419761"/>
                </a:cubicBezTo>
                <a:cubicBezTo>
                  <a:pt x="272058" y="415627"/>
                  <a:pt x="272852" y="411625"/>
                  <a:pt x="274439" y="407756"/>
                </a:cubicBezTo>
                <a:cubicBezTo>
                  <a:pt x="276027" y="403919"/>
                  <a:pt x="278309" y="400546"/>
                  <a:pt x="281252" y="397602"/>
                </a:cubicBezTo>
                <a:cubicBezTo>
                  <a:pt x="284196" y="394659"/>
                  <a:pt x="287569" y="392377"/>
                  <a:pt x="291439" y="390789"/>
                </a:cubicBezTo>
                <a:cubicBezTo>
                  <a:pt x="295275" y="389202"/>
                  <a:pt x="299277" y="388408"/>
                  <a:pt x="303444" y="388408"/>
                </a:cubicBezTo>
                <a:close/>
                <a:moveTo>
                  <a:pt x="167680" y="388408"/>
                </a:moveTo>
                <a:cubicBezTo>
                  <a:pt x="171847" y="388408"/>
                  <a:pt x="175849" y="389202"/>
                  <a:pt x="179686" y="390789"/>
                </a:cubicBezTo>
                <a:cubicBezTo>
                  <a:pt x="183522" y="392377"/>
                  <a:pt x="186929" y="394659"/>
                  <a:pt x="189872" y="397602"/>
                </a:cubicBezTo>
                <a:cubicBezTo>
                  <a:pt x="192816" y="400546"/>
                  <a:pt x="195065" y="403919"/>
                  <a:pt x="196652" y="407756"/>
                </a:cubicBezTo>
                <a:cubicBezTo>
                  <a:pt x="198273" y="411625"/>
                  <a:pt x="199066" y="415627"/>
                  <a:pt x="199066" y="419761"/>
                </a:cubicBezTo>
                <a:cubicBezTo>
                  <a:pt x="199066" y="423928"/>
                  <a:pt x="198273" y="427930"/>
                  <a:pt x="196652" y="431767"/>
                </a:cubicBezTo>
                <a:cubicBezTo>
                  <a:pt x="195065" y="435636"/>
                  <a:pt x="192816" y="439010"/>
                  <a:pt x="189872" y="441953"/>
                </a:cubicBezTo>
                <a:cubicBezTo>
                  <a:pt x="186929" y="444897"/>
                  <a:pt x="183522" y="447179"/>
                  <a:pt x="179686" y="448766"/>
                </a:cubicBezTo>
                <a:cubicBezTo>
                  <a:pt x="175849" y="450354"/>
                  <a:pt x="171847" y="451147"/>
                  <a:pt x="167680" y="451147"/>
                </a:cubicBezTo>
                <a:cubicBezTo>
                  <a:pt x="163513" y="451147"/>
                  <a:pt x="159511" y="450354"/>
                  <a:pt x="155675" y="448766"/>
                </a:cubicBezTo>
                <a:cubicBezTo>
                  <a:pt x="151838" y="447179"/>
                  <a:pt x="148432" y="444897"/>
                  <a:pt x="145521" y="441953"/>
                </a:cubicBezTo>
                <a:cubicBezTo>
                  <a:pt x="142578" y="439010"/>
                  <a:pt x="140296" y="435636"/>
                  <a:pt x="138708" y="431767"/>
                </a:cubicBezTo>
                <a:cubicBezTo>
                  <a:pt x="137121" y="427930"/>
                  <a:pt x="136327" y="423928"/>
                  <a:pt x="136327" y="419761"/>
                </a:cubicBezTo>
                <a:cubicBezTo>
                  <a:pt x="136327" y="415627"/>
                  <a:pt x="137121" y="411625"/>
                  <a:pt x="138708" y="407756"/>
                </a:cubicBezTo>
                <a:cubicBezTo>
                  <a:pt x="140296" y="403919"/>
                  <a:pt x="142578" y="400546"/>
                  <a:pt x="145521" y="397602"/>
                </a:cubicBezTo>
                <a:cubicBezTo>
                  <a:pt x="148432" y="394659"/>
                  <a:pt x="151838" y="392377"/>
                  <a:pt x="155675" y="390789"/>
                </a:cubicBezTo>
                <a:cubicBezTo>
                  <a:pt x="159511" y="389202"/>
                  <a:pt x="163513" y="388408"/>
                  <a:pt x="167680" y="388408"/>
                </a:cubicBezTo>
                <a:close/>
                <a:moveTo>
                  <a:pt x="31386" y="388408"/>
                </a:moveTo>
                <a:cubicBezTo>
                  <a:pt x="35520" y="388408"/>
                  <a:pt x="39522" y="389202"/>
                  <a:pt x="43392" y="390789"/>
                </a:cubicBezTo>
                <a:cubicBezTo>
                  <a:pt x="47228" y="392377"/>
                  <a:pt x="50602" y="394659"/>
                  <a:pt x="53545" y="397602"/>
                </a:cubicBezTo>
                <a:cubicBezTo>
                  <a:pt x="56489" y="400546"/>
                  <a:pt x="58771" y="403919"/>
                  <a:pt x="60358" y="407756"/>
                </a:cubicBezTo>
                <a:cubicBezTo>
                  <a:pt x="61946" y="411625"/>
                  <a:pt x="62739" y="415627"/>
                  <a:pt x="62739" y="419761"/>
                </a:cubicBezTo>
                <a:cubicBezTo>
                  <a:pt x="62739" y="423928"/>
                  <a:pt x="61946" y="427930"/>
                  <a:pt x="60358" y="431767"/>
                </a:cubicBezTo>
                <a:cubicBezTo>
                  <a:pt x="58771" y="435636"/>
                  <a:pt x="56489" y="439010"/>
                  <a:pt x="53545" y="441953"/>
                </a:cubicBezTo>
                <a:cubicBezTo>
                  <a:pt x="50602" y="444897"/>
                  <a:pt x="47228" y="447179"/>
                  <a:pt x="43392" y="448766"/>
                </a:cubicBezTo>
                <a:cubicBezTo>
                  <a:pt x="39522" y="450354"/>
                  <a:pt x="35520" y="451147"/>
                  <a:pt x="31386" y="451147"/>
                </a:cubicBezTo>
                <a:cubicBezTo>
                  <a:pt x="27219" y="451147"/>
                  <a:pt x="23217" y="450354"/>
                  <a:pt x="19381" y="448766"/>
                </a:cubicBezTo>
                <a:cubicBezTo>
                  <a:pt x="15511" y="447179"/>
                  <a:pt x="12138" y="444897"/>
                  <a:pt x="9194" y="441953"/>
                </a:cubicBezTo>
                <a:cubicBezTo>
                  <a:pt x="6251" y="439010"/>
                  <a:pt x="3969" y="435636"/>
                  <a:pt x="2381" y="431767"/>
                </a:cubicBezTo>
                <a:cubicBezTo>
                  <a:pt x="794" y="427930"/>
                  <a:pt x="0" y="423928"/>
                  <a:pt x="0" y="419761"/>
                </a:cubicBezTo>
                <a:cubicBezTo>
                  <a:pt x="0" y="415627"/>
                  <a:pt x="794" y="411625"/>
                  <a:pt x="2381" y="407756"/>
                </a:cubicBezTo>
                <a:cubicBezTo>
                  <a:pt x="3969" y="403919"/>
                  <a:pt x="6251" y="400546"/>
                  <a:pt x="9194" y="397602"/>
                </a:cubicBezTo>
                <a:cubicBezTo>
                  <a:pt x="12138" y="394659"/>
                  <a:pt x="15511" y="392377"/>
                  <a:pt x="19381" y="390789"/>
                </a:cubicBezTo>
                <a:cubicBezTo>
                  <a:pt x="23217" y="389202"/>
                  <a:pt x="27219" y="388408"/>
                  <a:pt x="31386" y="388408"/>
                </a:cubicBezTo>
                <a:close/>
                <a:moveTo>
                  <a:pt x="164406" y="259358"/>
                </a:moveTo>
                <a:cubicBezTo>
                  <a:pt x="168540" y="258928"/>
                  <a:pt x="172608" y="259325"/>
                  <a:pt x="176576" y="260548"/>
                </a:cubicBezTo>
                <a:cubicBezTo>
                  <a:pt x="180578" y="261739"/>
                  <a:pt x="184183" y="263657"/>
                  <a:pt x="187391" y="266303"/>
                </a:cubicBezTo>
                <a:cubicBezTo>
                  <a:pt x="190599" y="268949"/>
                  <a:pt x="193179" y="272091"/>
                  <a:pt x="195163" y="275762"/>
                </a:cubicBezTo>
                <a:cubicBezTo>
                  <a:pt x="197115" y="279433"/>
                  <a:pt x="198305" y="283336"/>
                  <a:pt x="198702" y="287470"/>
                </a:cubicBezTo>
                <a:cubicBezTo>
                  <a:pt x="199132" y="291604"/>
                  <a:pt x="198735" y="295672"/>
                  <a:pt x="197512" y="299640"/>
                </a:cubicBezTo>
                <a:cubicBezTo>
                  <a:pt x="196321" y="303642"/>
                  <a:pt x="194403" y="307214"/>
                  <a:pt x="191757" y="310455"/>
                </a:cubicBezTo>
                <a:cubicBezTo>
                  <a:pt x="189111" y="313663"/>
                  <a:pt x="185969" y="316243"/>
                  <a:pt x="182298" y="318227"/>
                </a:cubicBezTo>
                <a:cubicBezTo>
                  <a:pt x="178627" y="320179"/>
                  <a:pt x="174724" y="321369"/>
                  <a:pt x="170590" y="321766"/>
                </a:cubicBezTo>
                <a:cubicBezTo>
                  <a:pt x="166456" y="322196"/>
                  <a:pt x="162388" y="321799"/>
                  <a:pt x="158419" y="320576"/>
                </a:cubicBezTo>
                <a:cubicBezTo>
                  <a:pt x="154418" y="319385"/>
                  <a:pt x="150846" y="317467"/>
                  <a:pt x="147605" y="314821"/>
                </a:cubicBezTo>
                <a:cubicBezTo>
                  <a:pt x="144397" y="312175"/>
                  <a:pt x="141817" y="309033"/>
                  <a:pt x="139832" y="305362"/>
                </a:cubicBezTo>
                <a:cubicBezTo>
                  <a:pt x="137881" y="301691"/>
                  <a:pt x="136691" y="297788"/>
                  <a:pt x="136294" y="293654"/>
                </a:cubicBezTo>
                <a:cubicBezTo>
                  <a:pt x="135864" y="289520"/>
                  <a:pt x="136261" y="285452"/>
                  <a:pt x="137484" y="281483"/>
                </a:cubicBezTo>
                <a:cubicBezTo>
                  <a:pt x="138675" y="277482"/>
                  <a:pt x="140593" y="273877"/>
                  <a:pt x="143239" y="270669"/>
                </a:cubicBezTo>
                <a:cubicBezTo>
                  <a:pt x="145885" y="267461"/>
                  <a:pt x="149027" y="264881"/>
                  <a:pt x="152698" y="262896"/>
                </a:cubicBezTo>
                <a:cubicBezTo>
                  <a:pt x="156369" y="260945"/>
                  <a:pt x="160272" y="259755"/>
                  <a:pt x="164406" y="259358"/>
                </a:cubicBezTo>
                <a:close/>
                <a:moveTo>
                  <a:pt x="305660" y="258994"/>
                </a:moveTo>
                <a:cubicBezTo>
                  <a:pt x="309827" y="259291"/>
                  <a:pt x="313762" y="260383"/>
                  <a:pt x="317467" y="262235"/>
                </a:cubicBezTo>
                <a:cubicBezTo>
                  <a:pt x="321204" y="264087"/>
                  <a:pt x="324412" y="266601"/>
                  <a:pt x="327157" y="269742"/>
                </a:cubicBezTo>
                <a:cubicBezTo>
                  <a:pt x="329869" y="272884"/>
                  <a:pt x="331886" y="276423"/>
                  <a:pt x="333209" y="280359"/>
                </a:cubicBezTo>
                <a:cubicBezTo>
                  <a:pt x="334532" y="284328"/>
                  <a:pt x="335028" y="288363"/>
                  <a:pt x="334731" y="292530"/>
                </a:cubicBezTo>
                <a:cubicBezTo>
                  <a:pt x="334433" y="296664"/>
                  <a:pt x="333375" y="300599"/>
                  <a:pt x="331523" y="304337"/>
                </a:cubicBezTo>
                <a:cubicBezTo>
                  <a:pt x="329637" y="308041"/>
                  <a:pt x="327157" y="311249"/>
                  <a:pt x="324015" y="313994"/>
                </a:cubicBezTo>
                <a:cubicBezTo>
                  <a:pt x="320873" y="316706"/>
                  <a:pt x="317301" y="318723"/>
                  <a:pt x="313366" y="320046"/>
                </a:cubicBezTo>
                <a:cubicBezTo>
                  <a:pt x="309430" y="321369"/>
                  <a:pt x="305362" y="321865"/>
                  <a:pt x="301228" y="321568"/>
                </a:cubicBezTo>
                <a:cubicBezTo>
                  <a:pt x="297061" y="321303"/>
                  <a:pt x="293125" y="320212"/>
                  <a:pt x="289421" y="318360"/>
                </a:cubicBezTo>
                <a:cubicBezTo>
                  <a:pt x="285684" y="316474"/>
                  <a:pt x="282476" y="313994"/>
                  <a:pt x="279764" y="310852"/>
                </a:cubicBezTo>
                <a:cubicBezTo>
                  <a:pt x="277018" y="307710"/>
                  <a:pt x="275001" y="304171"/>
                  <a:pt x="273678" y="300203"/>
                </a:cubicBezTo>
                <a:cubicBezTo>
                  <a:pt x="272388" y="296267"/>
                  <a:pt x="271859" y="292232"/>
                  <a:pt x="272157" y="288065"/>
                </a:cubicBezTo>
                <a:cubicBezTo>
                  <a:pt x="272454" y="283931"/>
                  <a:pt x="273546" y="279995"/>
                  <a:pt x="275398" y="276258"/>
                </a:cubicBezTo>
                <a:cubicBezTo>
                  <a:pt x="277250" y="272554"/>
                  <a:pt x="279764" y="269313"/>
                  <a:pt x="282905" y="266601"/>
                </a:cubicBezTo>
                <a:cubicBezTo>
                  <a:pt x="286047" y="263855"/>
                  <a:pt x="289586" y="261838"/>
                  <a:pt x="293522" y="260515"/>
                </a:cubicBezTo>
                <a:cubicBezTo>
                  <a:pt x="297491" y="259225"/>
                  <a:pt x="301526" y="258696"/>
                  <a:pt x="305660" y="258994"/>
                </a:cubicBezTo>
                <a:close/>
                <a:moveTo>
                  <a:pt x="33602" y="258994"/>
                </a:moveTo>
                <a:cubicBezTo>
                  <a:pt x="37770" y="259291"/>
                  <a:pt x="41705" y="260383"/>
                  <a:pt x="45409" y="262235"/>
                </a:cubicBezTo>
                <a:cubicBezTo>
                  <a:pt x="49147" y="264087"/>
                  <a:pt x="52355" y="266600"/>
                  <a:pt x="55100" y="269742"/>
                </a:cubicBezTo>
                <a:cubicBezTo>
                  <a:pt x="57812" y="272884"/>
                  <a:pt x="59829" y="276423"/>
                  <a:pt x="61152" y="280359"/>
                </a:cubicBezTo>
                <a:cubicBezTo>
                  <a:pt x="62475" y="284327"/>
                  <a:pt x="62971" y="288362"/>
                  <a:pt x="62673" y="292530"/>
                </a:cubicBezTo>
                <a:cubicBezTo>
                  <a:pt x="62376" y="296664"/>
                  <a:pt x="61317" y="300599"/>
                  <a:pt x="59432" y="304337"/>
                </a:cubicBezTo>
                <a:cubicBezTo>
                  <a:pt x="57580" y="308041"/>
                  <a:pt x="55067" y="311282"/>
                  <a:pt x="51925" y="313994"/>
                </a:cubicBezTo>
                <a:cubicBezTo>
                  <a:pt x="48783" y="316706"/>
                  <a:pt x="45244" y="318723"/>
                  <a:pt x="41308" y="320046"/>
                </a:cubicBezTo>
                <a:cubicBezTo>
                  <a:pt x="37373" y="321369"/>
                  <a:pt x="33305" y="321865"/>
                  <a:pt x="29171" y="321601"/>
                </a:cubicBezTo>
                <a:cubicBezTo>
                  <a:pt x="25003" y="321303"/>
                  <a:pt x="21068" y="320212"/>
                  <a:pt x="17364" y="318359"/>
                </a:cubicBezTo>
                <a:cubicBezTo>
                  <a:pt x="13626" y="316507"/>
                  <a:pt x="10418" y="313994"/>
                  <a:pt x="7673" y="310852"/>
                </a:cubicBezTo>
                <a:cubicBezTo>
                  <a:pt x="4961" y="307710"/>
                  <a:pt x="2944" y="304171"/>
                  <a:pt x="1621" y="300202"/>
                </a:cubicBezTo>
                <a:cubicBezTo>
                  <a:pt x="298" y="296267"/>
                  <a:pt x="-198" y="292232"/>
                  <a:pt x="99" y="288065"/>
                </a:cubicBezTo>
                <a:cubicBezTo>
                  <a:pt x="397" y="283931"/>
                  <a:pt x="1455" y="279995"/>
                  <a:pt x="3341" y="276258"/>
                </a:cubicBezTo>
                <a:cubicBezTo>
                  <a:pt x="5193" y="272553"/>
                  <a:pt x="7673" y="269312"/>
                  <a:pt x="10815" y="266600"/>
                </a:cubicBezTo>
                <a:cubicBezTo>
                  <a:pt x="13990" y="263855"/>
                  <a:pt x="17529" y="261838"/>
                  <a:pt x="21465" y="260548"/>
                </a:cubicBezTo>
                <a:cubicBezTo>
                  <a:pt x="25400" y="259225"/>
                  <a:pt x="29468" y="258696"/>
                  <a:pt x="33602" y="258994"/>
                </a:cubicBezTo>
                <a:close/>
                <a:moveTo>
                  <a:pt x="303444" y="129447"/>
                </a:moveTo>
                <a:cubicBezTo>
                  <a:pt x="320543" y="129447"/>
                  <a:pt x="334797" y="143735"/>
                  <a:pt x="334797" y="160833"/>
                </a:cubicBezTo>
                <a:cubicBezTo>
                  <a:pt x="334797" y="178527"/>
                  <a:pt x="320543" y="192186"/>
                  <a:pt x="303444" y="192186"/>
                </a:cubicBezTo>
                <a:cubicBezTo>
                  <a:pt x="286312" y="192186"/>
                  <a:pt x="272058" y="177932"/>
                  <a:pt x="272058" y="160833"/>
                </a:cubicBezTo>
                <a:cubicBezTo>
                  <a:pt x="272058" y="143735"/>
                  <a:pt x="286312" y="129447"/>
                  <a:pt x="303444" y="129447"/>
                </a:cubicBezTo>
                <a:close/>
                <a:moveTo>
                  <a:pt x="167680" y="129447"/>
                </a:moveTo>
                <a:cubicBezTo>
                  <a:pt x="184812" y="129447"/>
                  <a:pt x="199066" y="143735"/>
                  <a:pt x="199066" y="160833"/>
                </a:cubicBezTo>
                <a:cubicBezTo>
                  <a:pt x="198471" y="178527"/>
                  <a:pt x="184812" y="192186"/>
                  <a:pt x="167680" y="192186"/>
                </a:cubicBezTo>
                <a:cubicBezTo>
                  <a:pt x="150581" y="192186"/>
                  <a:pt x="136327" y="177932"/>
                  <a:pt x="136327" y="160833"/>
                </a:cubicBezTo>
                <a:cubicBezTo>
                  <a:pt x="136327" y="143735"/>
                  <a:pt x="150581" y="129447"/>
                  <a:pt x="167680" y="129447"/>
                </a:cubicBezTo>
                <a:close/>
                <a:moveTo>
                  <a:pt x="31386" y="129447"/>
                </a:moveTo>
                <a:cubicBezTo>
                  <a:pt x="48485" y="129447"/>
                  <a:pt x="62739" y="143735"/>
                  <a:pt x="62739" y="160833"/>
                </a:cubicBezTo>
                <a:cubicBezTo>
                  <a:pt x="62739" y="178527"/>
                  <a:pt x="48485" y="192186"/>
                  <a:pt x="31386" y="192186"/>
                </a:cubicBezTo>
                <a:cubicBezTo>
                  <a:pt x="14254" y="192186"/>
                  <a:pt x="0" y="177932"/>
                  <a:pt x="0" y="160833"/>
                </a:cubicBezTo>
                <a:cubicBezTo>
                  <a:pt x="0" y="143735"/>
                  <a:pt x="14254" y="129447"/>
                  <a:pt x="31386" y="129447"/>
                </a:cubicBezTo>
                <a:close/>
                <a:moveTo>
                  <a:pt x="303444" y="0"/>
                </a:moveTo>
                <a:cubicBezTo>
                  <a:pt x="320543" y="0"/>
                  <a:pt x="334797" y="14254"/>
                  <a:pt x="334797" y="31353"/>
                </a:cubicBezTo>
                <a:cubicBezTo>
                  <a:pt x="334797" y="48485"/>
                  <a:pt x="320543" y="62739"/>
                  <a:pt x="303444" y="62739"/>
                </a:cubicBezTo>
                <a:cubicBezTo>
                  <a:pt x="286312" y="62739"/>
                  <a:pt x="272058" y="48485"/>
                  <a:pt x="272058" y="31353"/>
                </a:cubicBezTo>
                <a:cubicBezTo>
                  <a:pt x="272058" y="14254"/>
                  <a:pt x="286312" y="0"/>
                  <a:pt x="303444" y="0"/>
                </a:cubicBezTo>
                <a:close/>
                <a:moveTo>
                  <a:pt x="167680" y="0"/>
                </a:moveTo>
                <a:cubicBezTo>
                  <a:pt x="184812" y="0"/>
                  <a:pt x="199066" y="14254"/>
                  <a:pt x="199066" y="31353"/>
                </a:cubicBezTo>
                <a:cubicBezTo>
                  <a:pt x="199066" y="48485"/>
                  <a:pt x="184812" y="62739"/>
                  <a:pt x="167680" y="62739"/>
                </a:cubicBezTo>
                <a:cubicBezTo>
                  <a:pt x="150581" y="62739"/>
                  <a:pt x="136327" y="48485"/>
                  <a:pt x="136327" y="31353"/>
                </a:cubicBezTo>
                <a:cubicBezTo>
                  <a:pt x="136327" y="14254"/>
                  <a:pt x="150581" y="0"/>
                  <a:pt x="167680" y="0"/>
                </a:cubicBezTo>
                <a:close/>
                <a:moveTo>
                  <a:pt x="31386" y="0"/>
                </a:moveTo>
                <a:cubicBezTo>
                  <a:pt x="48485" y="0"/>
                  <a:pt x="62739" y="14254"/>
                  <a:pt x="62739" y="31353"/>
                </a:cubicBezTo>
                <a:cubicBezTo>
                  <a:pt x="62739" y="48485"/>
                  <a:pt x="48485" y="62739"/>
                  <a:pt x="31386" y="62739"/>
                </a:cubicBezTo>
                <a:cubicBezTo>
                  <a:pt x="14254" y="62739"/>
                  <a:pt x="0" y="48485"/>
                  <a:pt x="0" y="31353"/>
                </a:cubicBezTo>
                <a:cubicBezTo>
                  <a:pt x="0" y="14254"/>
                  <a:pt x="14254" y="0"/>
                  <a:pt x="3138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 w="846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62076" y="2298494"/>
            <a:ext cx="1563746" cy="369332"/>
          </a:xfrm>
          <a:prstGeom prst="roundRect">
            <a:avLst>
              <a:gd name="adj" fmla="val 50000"/>
            </a:avLst>
          </a:prstGeom>
          <a:solidFill>
            <a:schemeClr val="accent1">
              <a:alpha val="3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34127" y="2298494"/>
            <a:ext cx="978894" cy="3693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84259" y="2026544"/>
            <a:ext cx="815874" cy="9132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Part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611554" y="1975808"/>
            <a:ext cx="815874" cy="10147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62CD8C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06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19663" y="6324666"/>
            <a:ext cx="108000" cy="10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69154" y="6324666"/>
            <a:ext cx="108000" cy="1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018645" y="6324666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168136" y="6324666"/>
            <a:ext cx="108000" cy="10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31249" y="3047776"/>
            <a:ext cx="5007551" cy="28831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国産・無料ツール</a:t>
            </a:r>
            <a:endParaRPr kumimoji="1" lang="zh-CN" altLang="en-US"/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 flipH="0" flipV="1">
            <a:off x="1290400" y="2053689"/>
            <a:ext cx="1188000" cy="1188000"/>
          </a:xfrm>
          <a:prstGeom prst="pie">
            <a:avLst>
              <a:gd name="adj1" fmla="val 5412188"/>
              <a:gd name="adj2" fmla="val 1620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6200000" flipH="0" flipV="1">
            <a:off x="4093900" y="2053689"/>
            <a:ext cx="1188000" cy="1188000"/>
          </a:xfrm>
          <a:prstGeom prst="pie">
            <a:avLst>
              <a:gd name="adj1" fmla="val 5412188"/>
              <a:gd name="adj2" fmla="val 1620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 flipH="0" flipV="1">
            <a:off x="6897400" y="2053689"/>
            <a:ext cx="1188000" cy="1188000"/>
          </a:xfrm>
          <a:prstGeom prst="pie">
            <a:avLst>
              <a:gd name="adj1" fmla="val 5412188"/>
              <a:gd name="adj2" fmla="val 1620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0" flipV="1">
            <a:off x="9700900" y="2053689"/>
            <a:ext cx="1188000" cy="1188000"/>
          </a:xfrm>
          <a:prstGeom prst="pie">
            <a:avLst>
              <a:gd name="adj1" fmla="val 5412188"/>
              <a:gd name="adj2" fmla="val 1620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7" name="线条 1"/>
          <p:cNvCxnSpPr/>
          <p:nvPr/>
        </p:nvCxnSpPr>
        <p:spPr>
          <a:xfrm rot="0" flipH="0" flipV="0">
            <a:off x="588000" y="2647691"/>
            <a:ext cx="11016000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  <a:tailEnd type="none"/>
          </a:ln>
        </p:spPr>
      </p:cxnSp>
      <p:sp>
        <p:nvSpPr>
          <p:cNvPr id="8" name="标题 1"/>
          <p:cNvSpPr txBox="1"/>
          <p:nvPr/>
        </p:nvSpPr>
        <p:spPr>
          <a:xfrm rot="5400000" flipH="0" flipV="0">
            <a:off x="1136577" y="1901375"/>
            <a:ext cx="1495647" cy="1495647"/>
          </a:xfrm>
          <a:prstGeom prst="pie">
            <a:avLst>
              <a:gd name="adj1" fmla="val 5412188"/>
              <a:gd name="adj2" fmla="val 1620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524400" y="2119337"/>
            <a:ext cx="720000" cy="36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04400" y="2816046"/>
            <a:ext cx="2160000" cy="25469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評価: ★★☆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 flipH="0" flipV="0">
            <a:off x="3940077" y="1901375"/>
            <a:ext cx="1495647" cy="1495647"/>
          </a:xfrm>
          <a:prstGeom prst="pie">
            <a:avLst>
              <a:gd name="adj1" fmla="val 5412188"/>
              <a:gd name="adj2" fmla="val 1620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327900" y="2119337"/>
            <a:ext cx="720000" cy="36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607900" y="2816046"/>
            <a:ext cx="2160000" cy="25469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特徴: 完全無料のβ版、国産ツール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0" flipV="0">
            <a:off x="6743577" y="1901375"/>
            <a:ext cx="1495647" cy="1495647"/>
          </a:xfrm>
          <a:prstGeom prst="pie">
            <a:avLst>
              <a:gd name="adj1" fmla="val 5412188"/>
              <a:gd name="adj2" fmla="val 1620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131400" y="2119337"/>
            <a:ext cx="720000" cy="36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411400" y="2816046"/>
            <a:ext cx="2160000" cy="25469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強み: 引用元明示、PowerPoint互換性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 flipH="0" flipV="0">
            <a:off x="9547077" y="1901375"/>
            <a:ext cx="1495647" cy="1495647"/>
          </a:xfrm>
          <a:prstGeom prst="pie">
            <a:avLst>
              <a:gd name="adj1" fmla="val 5412188"/>
              <a:gd name="adj2" fmla="val 1620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9934900" y="2119337"/>
            <a:ext cx="720000" cy="36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9214900" y="2816046"/>
            <a:ext cx="2160000" cy="25469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課題: 生成速度、画像解像度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デザインAC プレゼン資料AI</a:t>
            </a:r>
            <a:endParaRPr kumimoji="1" lang="zh-CN" alt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 flipH="0" flipV="0">
            <a:off x="2390941" y="-309719"/>
            <a:ext cx="114203" cy="3556881"/>
          </a:xfrm>
          <a:prstGeom prst="rect">
            <a:avLst/>
          </a:prstGeom>
          <a:solidFill>
            <a:schemeClr val="accent2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69602" y="618309"/>
            <a:ext cx="4062056" cy="80681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CONTENTS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97659" y="1803213"/>
            <a:ext cx="580571" cy="58057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60400" y="1899095"/>
            <a:ext cx="655088" cy="3888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489659" y="1733498"/>
            <a:ext cx="4491242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はじめに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235658" y="1803213"/>
            <a:ext cx="580571" cy="58057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198399" y="1899095"/>
            <a:ext cx="655088" cy="3888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027658" y="1733498"/>
            <a:ext cx="4491242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画像生成AIのメリット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97659" y="2723364"/>
            <a:ext cx="580571" cy="580571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60400" y="2819246"/>
            <a:ext cx="655088" cy="3888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489659" y="2653649"/>
            <a:ext cx="4491242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主要な画像生成AI比較（1）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235658" y="2723364"/>
            <a:ext cx="580571" cy="580571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198399" y="2819246"/>
            <a:ext cx="655088" cy="3888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027658" y="2653649"/>
            <a:ext cx="4491242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主要な画像生成AI比較（2）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97659" y="3643515"/>
            <a:ext cx="580571" cy="58057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60400" y="3739397"/>
            <a:ext cx="655088" cy="3888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489659" y="3573800"/>
            <a:ext cx="4491242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プレゼンテーション特化型AI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6235658" y="3643515"/>
            <a:ext cx="580571" cy="58057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6198399" y="3739397"/>
            <a:ext cx="655088" cy="3888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06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027658" y="3573800"/>
            <a:ext cx="4491242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国産・無料ツール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697659" y="5483815"/>
            <a:ext cx="580571" cy="58057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660400" y="5579697"/>
            <a:ext cx="655088" cy="3888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09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1489659" y="5414100"/>
            <a:ext cx="4491242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実装時の注意点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6235658" y="5483815"/>
            <a:ext cx="580571" cy="58057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6198399" y="5579697"/>
            <a:ext cx="655088" cy="3888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10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7027658" y="5414100"/>
            <a:ext cx="4491242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まとめと今後の展望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697659" y="4563666"/>
            <a:ext cx="580571" cy="580571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660400" y="4659548"/>
            <a:ext cx="655088" cy="3888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07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1489659" y="4493951"/>
            <a:ext cx="4491242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画像生成AI選択の重要ポイント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0" flipH="0" flipV="0">
            <a:off x="6235658" y="4563666"/>
            <a:ext cx="580571" cy="580571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0" flipH="0" flipV="0">
            <a:off x="6198399" y="4659548"/>
            <a:ext cx="655088" cy="3888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08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0" flipH="0" flipV="0">
            <a:off x="7027658" y="4493951"/>
            <a:ext cx="4491242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用途別推奨ツール</a:t>
            </a:r>
            <a:endParaRPr kumimoji="1" lang="zh-CN" altLang="en-US"/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2112382"/>
            <a:ext cx="3312000" cy="345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1" flipV="0">
            <a:off x="1812400" y="1648313"/>
            <a:ext cx="1008000" cy="1008000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1" flipV="0">
            <a:off x="1875333" y="1711246"/>
            <a:ext cx="882134" cy="882134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5400000" scaled="0"/>
          </a:gradFill>
          <a:ln w="381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128247" y="1987588"/>
            <a:ext cx="376306" cy="329450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433650" y="2112382"/>
            <a:ext cx="3312000" cy="345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1" flipV="0">
            <a:off x="5585650" y="1648313"/>
            <a:ext cx="1008000" cy="1008000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0">
            <a:off x="5648583" y="1711246"/>
            <a:ext cx="882134" cy="88213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5400000" scaled="0"/>
          </a:gradFill>
          <a:ln w="381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901498" y="1996685"/>
            <a:ext cx="376304" cy="311256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206900" y="2112382"/>
            <a:ext cx="3312000" cy="3456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0">
            <a:off x="9358900" y="1648313"/>
            <a:ext cx="1008000" cy="1008000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9421833" y="1711246"/>
            <a:ext cx="882134" cy="882134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5400000" scaled="0"/>
          </a:gradFill>
          <a:ln w="381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674747" y="1996685"/>
            <a:ext cx="376304" cy="311256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76400" y="2786758"/>
            <a:ext cx="2880000" cy="2444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評価: ★★☆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649650" y="2786758"/>
            <a:ext cx="2880000" cy="2444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特徴: 豊富なデザインテンプレート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422900" y="2786758"/>
            <a:ext cx="2880000" cy="2444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制限: 無料版は3個まで、PowerPoint出力は有料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イルシル</a:t>
            </a:r>
            <a:endParaRPr kumimoji="1" lang="zh-CN" altLang="en-US"/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092" t="0" r="25092" b="0"/>
          <a:stretch>
            <a:fillRect/>
          </a:stretch>
        </p:blipFill>
        <p:spPr>
          <a:xfrm rot="0" flipH="0" flipV="0">
            <a:off x="6138154" y="1124"/>
            <a:ext cx="6096000" cy="6857999"/>
          </a:xfrm>
          <a:custGeom>
            <a:avLst/>
            <a:gdLst/>
            <a:rect l="l" t="t" r="r" b="b"/>
            <a:pathLst>
              <a:path w="6096000" h="6858000">
                <a:moveTo>
                  <a:pt x="3360674" y="0"/>
                </a:moveTo>
                <a:lnTo>
                  <a:pt x="4928489" y="0"/>
                </a:lnTo>
                <a:lnTo>
                  <a:pt x="5873369" y="0"/>
                </a:lnTo>
                <a:lnTo>
                  <a:pt x="6096000" y="0"/>
                </a:lnTo>
                <a:lnTo>
                  <a:pt x="6096000" y="6857999"/>
                </a:lnTo>
                <a:lnTo>
                  <a:pt x="3360674" y="6857999"/>
                </a:lnTo>
                <a:lnTo>
                  <a:pt x="3360674" y="6382702"/>
                </a:lnTo>
                <a:lnTo>
                  <a:pt x="2259584" y="4689475"/>
                </a:lnTo>
                <a:lnTo>
                  <a:pt x="984250" y="4689475"/>
                </a:lnTo>
                <a:lnTo>
                  <a:pt x="0" y="3427984"/>
                </a:lnTo>
                <a:lnTo>
                  <a:pt x="984250" y="2172462"/>
                </a:lnTo>
                <a:lnTo>
                  <a:pt x="2259584" y="2172462"/>
                </a:lnTo>
                <a:lnTo>
                  <a:pt x="3360674" y="47529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6246507" y="1594193"/>
            <a:ext cx="2847785" cy="1152589"/>
          </a:xfrm>
          <a:custGeom>
            <a:avLst/>
            <a:gdLst/>
            <a:rect l="l" t="t" r="r" b="b"/>
            <a:pathLst>
              <a:path w="5695569" h="2305177">
                <a:moveTo>
                  <a:pt x="2503170" y="2305177"/>
                </a:moveTo>
                <a:lnTo>
                  <a:pt x="0" y="1485265"/>
                </a:lnTo>
                <a:lnTo>
                  <a:pt x="3192399" y="0"/>
                </a:lnTo>
                <a:lnTo>
                  <a:pt x="5695569" y="827786"/>
                </a:lnTo>
                <a:lnTo>
                  <a:pt x="2503170" y="230517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498097" y="0"/>
            <a:ext cx="2522982" cy="2746756"/>
          </a:xfrm>
          <a:custGeom>
            <a:avLst/>
            <a:gdLst/>
            <a:rect l="l" t="t" r="r" b="b"/>
            <a:pathLst>
              <a:path w="5045964" h="5493512">
                <a:moveTo>
                  <a:pt x="5045964" y="0"/>
                </a:moveTo>
                <a:lnTo>
                  <a:pt x="3192399" y="4016121"/>
                </a:lnTo>
                <a:lnTo>
                  <a:pt x="0" y="5493512"/>
                </a:lnTo>
                <a:lnTo>
                  <a:pt x="3014091" y="1730883"/>
                </a:lnTo>
                <a:lnTo>
                  <a:pt x="859536" y="0"/>
                </a:lnTo>
                <a:lnTo>
                  <a:pt x="504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246507" y="4111235"/>
            <a:ext cx="2847785" cy="1152589"/>
          </a:xfrm>
          <a:custGeom>
            <a:avLst/>
            <a:gdLst/>
            <a:rect l="l" t="t" r="r" b="b"/>
            <a:pathLst>
              <a:path w="5695569" h="2305177">
                <a:moveTo>
                  <a:pt x="2503170" y="0"/>
                </a:moveTo>
                <a:lnTo>
                  <a:pt x="0" y="827786"/>
                </a:lnTo>
                <a:lnTo>
                  <a:pt x="3192399" y="2305177"/>
                </a:lnTo>
                <a:lnTo>
                  <a:pt x="5695569" y="1485265"/>
                </a:lnTo>
                <a:lnTo>
                  <a:pt x="250317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498097" y="4134682"/>
            <a:ext cx="2522982" cy="2746756"/>
          </a:xfrm>
          <a:custGeom>
            <a:avLst/>
            <a:gdLst/>
            <a:rect l="l" t="t" r="r" b="b"/>
            <a:pathLst>
              <a:path w="5045964" h="5493512">
                <a:moveTo>
                  <a:pt x="5045964" y="5493512"/>
                </a:moveTo>
                <a:lnTo>
                  <a:pt x="3192399" y="1485265"/>
                </a:lnTo>
                <a:lnTo>
                  <a:pt x="0" y="0"/>
                </a:lnTo>
                <a:lnTo>
                  <a:pt x="3014091" y="3762629"/>
                </a:lnTo>
                <a:lnTo>
                  <a:pt x="859536" y="5493512"/>
                </a:lnTo>
                <a:lnTo>
                  <a:pt x="5045964" y="54935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743494" y="1594194"/>
            <a:ext cx="2099183" cy="3669602"/>
          </a:xfrm>
          <a:custGeom>
            <a:avLst/>
            <a:gdLst/>
            <a:rect l="l" t="t" r="r" b="b"/>
            <a:pathLst>
              <a:path w="4198366" h="7339203">
                <a:moveTo>
                  <a:pt x="1005967" y="1485265"/>
                </a:moveTo>
                <a:lnTo>
                  <a:pt x="4198366" y="0"/>
                </a:lnTo>
                <a:lnTo>
                  <a:pt x="1259459" y="3667633"/>
                </a:lnTo>
                <a:lnTo>
                  <a:pt x="4198366" y="7339203"/>
                </a:lnTo>
                <a:lnTo>
                  <a:pt x="1005967" y="5861939"/>
                </a:lnTo>
                <a:lnTo>
                  <a:pt x="0" y="3667633"/>
                </a:lnTo>
                <a:lnTo>
                  <a:pt x="1005967" y="1485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37103" y="884368"/>
            <a:ext cx="1498167" cy="18604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66986" y="495351"/>
            <a:ext cx="334814" cy="838993"/>
          </a:xfrm>
          <a:custGeom>
            <a:avLst/>
            <a:gdLst>
              <a:gd name="connsiteX0" fmla="*/ 303444 w 334814"/>
              <a:gd name="connsiteY0" fmla="*/ 776254 h 838993"/>
              <a:gd name="connsiteX1" fmla="*/ 315450 w 334814"/>
              <a:gd name="connsiteY1" fmla="*/ 778635 h 838993"/>
              <a:gd name="connsiteX2" fmla="*/ 325603 w 334814"/>
              <a:gd name="connsiteY2" fmla="*/ 785448 h 838993"/>
              <a:gd name="connsiteX3" fmla="*/ 332416 w 334814"/>
              <a:gd name="connsiteY3" fmla="*/ 795602 h 838993"/>
              <a:gd name="connsiteX4" fmla="*/ 334797 w 334814"/>
              <a:gd name="connsiteY4" fmla="*/ 807607 h 838993"/>
              <a:gd name="connsiteX5" fmla="*/ 332416 w 334814"/>
              <a:gd name="connsiteY5" fmla="*/ 819613 h 838993"/>
              <a:gd name="connsiteX6" fmla="*/ 325603 w 334814"/>
              <a:gd name="connsiteY6" fmla="*/ 829799 h 838993"/>
              <a:gd name="connsiteX7" fmla="*/ 315450 w 334814"/>
              <a:gd name="connsiteY7" fmla="*/ 836612 h 838993"/>
              <a:gd name="connsiteX8" fmla="*/ 303444 w 334814"/>
              <a:gd name="connsiteY8" fmla="*/ 838993 h 838993"/>
              <a:gd name="connsiteX9" fmla="*/ 291439 w 334814"/>
              <a:gd name="connsiteY9" fmla="*/ 836612 h 838993"/>
              <a:gd name="connsiteX10" fmla="*/ 281252 w 334814"/>
              <a:gd name="connsiteY10" fmla="*/ 829799 h 838993"/>
              <a:gd name="connsiteX11" fmla="*/ 274439 w 334814"/>
              <a:gd name="connsiteY11" fmla="*/ 819613 h 838993"/>
              <a:gd name="connsiteX12" fmla="*/ 272058 w 334814"/>
              <a:gd name="connsiteY12" fmla="*/ 807607 h 838993"/>
              <a:gd name="connsiteX13" fmla="*/ 274439 w 334814"/>
              <a:gd name="connsiteY13" fmla="*/ 795602 h 838993"/>
              <a:gd name="connsiteX14" fmla="*/ 281252 w 334814"/>
              <a:gd name="connsiteY14" fmla="*/ 785448 h 838993"/>
              <a:gd name="connsiteX15" fmla="*/ 291439 w 334814"/>
              <a:gd name="connsiteY15" fmla="*/ 778635 h 838993"/>
              <a:gd name="connsiteX16" fmla="*/ 303444 w 334814"/>
              <a:gd name="connsiteY16" fmla="*/ 776254 h 838993"/>
              <a:gd name="connsiteX17" fmla="*/ 167680 w 334814"/>
              <a:gd name="connsiteY17" fmla="*/ 776254 h 838993"/>
              <a:gd name="connsiteX18" fmla="*/ 179686 w 334814"/>
              <a:gd name="connsiteY18" fmla="*/ 778635 h 838993"/>
              <a:gd name="connsiteX19" fmla="*/ 189872 w 334814"/>
              <a:gd name="connsiteY19" fmla="*/ 785448 h 838993"/>
              <a:gd name="connsiteX20" fmla="*/ 196652 w 334814"/>
              <a:gd name="connsiteY20" fmla="*/ 795602 h 838993"/>
              <a:gd name="connsiteX21" fmla="*/ 199066 w 334814"/>
              <a:gd name="connsiteY21" fmla="*/ 807607 h 838993"/>
              <a:gd name="connsiteX22" fmla="*/ 196652 w 334814"/>
              <a:gd name="connsiteY22" fmla="*/ 819613 h 838993"/>
              <a:gd name="connsiteX23" fmla="*/ 189872 w 334814"/>
              <a:gd name="connsiteY23" fmla="*/ 829799 h 838993"/>
              <a:gd name="connsiteX24" fmla="*/ 179686 w 334814"/>
              <a:gd name="connsiteY24" fmla="*/ 836612 h 838993"/>
              <a:gd name="connsiteX25" fmla="*/ 167680 w 334814"/>
              <a:gd name="connsiteY25" fmla="*/ 838993 h 838993"/>
              <a:gd name="connsiteX26" fmla="*/ 155675 w 334814"/>
              <a:gd name="connsiteY26" fmla="*/ 836612 h 838993"/>
              <a:gd name="connsiteX27" fmla="*/ 145521 w 334814"/>
              <a:gd name="connsiteY27" fmla="*/ 829799 h 838993"/>
              <a:gd name="connsiteX28" fmla="*/ 138708 w 334814"/>
              <a:gd name="connsiteY28" fmla="*/ 819613 h 838993"/>
              <a:gd name="connsiteX29" fmla="*/ 136327 w 334814"/>
              <a:gd name="connsiteY29" fmla="*/ 807607 h 838993"/>
              <a:gd name="connsiteX30" fmla="*/ 138708 w 334814"/>
              <a:gd name="connsiteY30" fmla="*/ 795602 h 838993"/>
              <a:gd name="connsiteX31" fmla="*/ 145521 w 334814"/>
              <a:gd name="connsiteY31" fmla="*/ 785448 h 838993"/>
              <a:gd name="connsiteX32" fmla="*/ 155675 w 334814"/>
              <a:gd name="connsiteY32" fmla="*/ 778635 h 838993"/>
              <a:gd name="connsiteX33" fmla="*/ 167680 w 334814"/>
              <a:gd name="connsiteY33" fmla="*/ 776254 h 838993"/>
              <a:gd name="connsiteX34" fmla="*/ 31386 w 334814"/>
              <a:gd name="connsiteY34" fmla="*/ 776254 h 838993"/>
              <a:gd name="connsiteX35" fmla="*/ 43392 w 334814"/>
              <a:gd name="connsiteY35" fmla="*/ 778635 h 838993"/>
              <a:gd name="connsiteX36" fmla="*/ 53545 w 334814"/>
              <a:gd name="connsiteY36" fmla="*/ 785448 h 838993"/>
              <a:gd name="connsiteX37" fmla="*/ 60358 w 334814"/>
              <a:gd name="connsiteY37" fmla="*/ 795602 h 838993"/>
              <a:gd name="connsiteX38" fmla="*/ 62739 w 334814"/>
              <a:gd name="connsiteY38" fmla="*/ 807607 h 838993"/>
              <a:gd name="connsiteX39" fmla="*/ 60358 w 334814"/>
              <a:gd name="connsiteY39" fmla="*/ 819613 h 838993"/>
              <a:gd name="connsiteX40" fmla="*/ 53545 w 334814"/>
              <a:gd name="connsiteY40" fmla="*/ 829799 h 838993"/>
              <a:gd name="connsiteX41" fmla="*/ 43392 w 334814"/>
              <a:gd name="connsiteY41" fmla="*/ 836612 h 838993"/>
              <a:gd name="connsiteX42" fmla="*/ 31386 w 334814"/>
              <a:gd name="connsiteY42" fmla="*/ 838993 h 838993"/>
              <a:gd name="connsiteX43" fmla="*/ 19381 w 334814"/>
              <a:gd name="connsiteY43" fmla="*/ 836612 h 838993"/>
              <a:gd name="connsiteX44" fmla="*/ 9194 w 334814"/>
              <a:gd name="connsiteY44" fmla="*/ 829799 h 838993"/>
              <a:gd name="connsiteX45" fmla="*/ 2381 w 334814"/>
              <a:gd name="connsiteY45" fmla="*/ 819613 h 838993"/>
              <a:gd name="connsiteX46" fmla="*/ 0 w 334814"/>
              <a:gd name="connsiteY46" fmla="*/ 807607 h 838993"/>
              <a:gd name="connsiteX47" fmla="*/ 2381 w 334814"/>
              <a:gd name="connsiteY47" fmla="*/ 795602 h 838993"/>
              <a:gd name="connsiteX48" fmla="*/ 9194 w 334814"/>
              <a:gd name="connsiteY48" fmla="*/ 785448 h 838993"/>
              <a:gd name="connsiteX49" fmla="*/ 19381 w 334814"/>
              <a:gd name="connsiteY49" fmla="*/ 778635 h 838993"/>
              <a:gd name="connsiteX50" fmla="*/ 31386 w 334814"/>
              <a:gd name="connsiteY50" fmla="*/ 776254 h 838993"/>
              <a:gd name="connsiteX51" fmla="*/ 303444 w 334814"/>
              <a:gd name="connsiteY51" fmla="*/ 646774 h 838993"/>
              <a:gd name="connsiteX52" fmla="*/ 315450 w 334814"/>
              <a:gd name="connsiteY52" fmla="*/ 649155 h 838993"/>
              <a:gd name="connsiteX53" fmla="*/ 325603 w 334814"/>
              <a:gd name="connsiteY53" fmla="*/ 655968 h 838993"/>
              <a:gd name="connsiteX54" fmla="*/ 332416 w 334814"/>
              <a:gd name="connsiteY54" fmla="*/ 666155 h 838993"/>
              <a:gd name="connsiteX55" fmla="*/ 334797 w 334814"/>
              <a:gd name="connsiteY55" fmla="*/ 678160 h 838993"/>
              <a:gd name="connsiteX56" fmla="*/ 332416 w 334814"/>
              <a:gd name="connsiteY56" fmla="*/ 690166 h 838993"/>
              <a:gd name="connsiteX57" fmla="*/ 325603 w 334814"/>
              <a:gd name="connsiteY57" fmla="*/ 700319 h 838993"/>
              <a:gd name="connsiteX58" fmla="*/ 315450 w 334814"/>
              <a:gd name="connsiteY58" fmla="*/ 707132 h 838993"/>
              <a:gd name="connsiteX59" fmla="*/ 303444 w 334814"/>
              <a:gd name="connsiteY59" fmla="*/ 709513 h 838993"/>
              <a:gd name="connsiteX60" fmla="*/ 291439 w 334814"/>
              <a:gd name="connsiteY60" fmla="*/ 707132 h 838993"/>
              <a:gd name="connsiteX61" fmla="*/ 281252 w 334814"/>
              <a:gd name="connsiteY61" fmla="*/ 700319 h 838993"/>
              <a:gd name="connsiteX62" fmla="*/ 274439 w 334814"/>
              <a:gd name="connsiteY62" fmla="*/ 690166 h 838993"/>
              <a:gd name="connsiteX63" fmla="*/ 272058 w 334814"/>
              <a:gd name="connsiteY63" fmla="*/ 678160 h 838993"/>
              <a:gd name="connsiteX64" fmla="*/ 274439 w 334814"/>
              <a:gd name="connsiteY64" fmla="*/ 666155 h 838993"/>
              <a:gd name="connsiteX65" fmla="*/ 281252 w 334814"/>
              <a:gd name="connsiteY65" fmla="*/ 655968 h 838993"/>
              <a:gd name="connsiteX66" fmla="*/ 291439 w 334814"/>
              <a:gd name="connsiteY66" fmla="*/ 649155 h 838993"/>
              <a:gd name="connsiteX67" fmla="*/ 303444 w 334814"/>
              <a:gd name="connsiteY67" fmla="*/ 646774 h 838993"/>
              <a:gd name="connsiteX68" fmla="*/ 167680 w 334814"/>
              <a:gd name="connsiteY68" fmla="*/ 646774 h 838993"/>
              <a:gd name="connsiteX69" fmla="*/ 179686 w 334814"/>
              <a:gd name="connsiteY69" fmla="*/ 649155 h 838993"/>
              <a:gd name="connsiteX70" fmla="*/ 189872 w 334814"/>
              <a:gd name="connsiteY70" fmla="*/ 655968 h 838993"/>
              <a:gd name="connsiteX71" fmla="*/ 196652 w 334814"/>
              <a:gd name="connsiteY71" fmla="*/ 666155 h 838993"/>
              <a:gd name="connsiteX72" fmla="*/ 199066 w 334814"/>
              <a:gd name="connsiteY72" fmla="*/ 678160 h 838993"/>
              <a:gd name="connsiteX73" fmla="*/ 196652 w 334814"/>
              <a:gd name="connsiteY73" fmla="*/ 690166 h 838993"/>
              <a:gd name="connsiteX74" fmla="*/ 189872 w 334814"/>
              <a:gd name="connsiteY74" fmla="*/ 700319 h 838993"/>
              <a:gd name="connsiteX75" fmla="*/ 179686 w 334814"/>
              <a:gd name="connsiteY75" fmla="*/ 707132 h 838993"/>
              <a:gd name="connsiteX76" fmla="*/ 167680 w 334814"/>
              <a:gd name="connsiteY76" fmla="*/ 709513 h 838993"/>
              <a:gd name="connsiteX77" fmla="*/ 155675 w 334814"/>
              <a:gd name="connsiteY77" fmla="*/ 707132 h 838993"/>
              <a:gd name="connsiteX78" fmla="*/ 145521 w 334814"/>
              <a:gd name="connsiteY78" fmla="*/ 700319 h 838993"/>
              <a:gd name="connsiteX79" fmla="*/ 138708 w 334814"/>
              <a:gd name="connsiteY79" fmla="*/ 690166 h 838993"/>
              <a:gd name="connsiteX80" fmla="*/ 136327 w 334814"/>
              <a:gd name="connsiteY80" fmla="*/ 678160 h 838993"/>
              <a:gd name="connsiteX81" fmla="*/ 138708 w 334814"/>
              <a:gd name="connsiteY81" fmla="*/ 666155 h 838993"/>
              <a:gd name="connsiteX82" fmla="*/ 145521 w 334814"/>
              <a:gd name="connsiteY82" fmla="*/ 655968 h 838993"/>
              <a:gd name="connsiteX83" fmla="*/ 155675 w 334814"/>
              <a:gd name="connsiteY83" fmla="*/ 649155 h 838993"/>
              <a:gd name="connsiteX84" fmla="*/ 167680 w 334814"/>
              <a:gd name="connsiteY84" fmla="*/ 646774 h 838993"/>
              <a:gd name="connsiteX85" fmla="*/ 31386 w 334814"/>
              <a:gd name="connsiteY85" fmla="*/ 646774 h 838993"/>
              <a:gd name="connsiteX86" fmla="*/ 43392 w 334814"/>
              <a:gd name="connsiteY86" fmla="*/ 649155 h 838993"/>
              <a:gd name="connsiteX87" fmla="*/ 53545 w 334814"/>
              <a:gd name="connsiteY87" fmla="*/ 655968 h 838993"/>
              <a:gd name="connsiteX88" fmla="*/ 60358 w 334814"/>
              <a:gd name="connsiteY88" fmla="*/ 666155 h 838993"/>
              <a:gd name="connsiteX89" fmla="*/ 62739 w 334814"/>
              <a:gd name="connsiteY89" fmla="*/ 678160 h 838993"/>
              <a:gd name="connsiteX90" fmla="*/ 60358 w 334814"/>
              <a:gd name="connsiteY90" fmla="*/ 690166 h 838993"/>
              <a:gd name="connsiteX91" fmla="*/ 53545 w 334814"/>
              <a:gd name="connsiteY91" fmla="*/ 700319 h 838993"/>
              <a:gd name="connsiteX92" fmla="*/ 43392 w 334814"/>
              <a:gd name="connsiteY92" fmla="*/ 707132 h 838993"/>
              <a:gd name="connsiteX93" fmla="*/ 31386 w 334814"/>
              <a:gd name="connsiteY93" fmla="*/ 709513 h 838993"/>
              <a:gd name="connsiteX94" fmla="*/ 19381 w 334814"/>
              <a:gd name="connsiteY94" fmla="*/ 707132 h 838993"/>
              <a:gd name="connsiteX95" fmla="*/ 9194 w 334814"/>
              <a:gd name="connsiteY95" fmla="*/ 700319 h 838993"/>
              <a:gd name="connsiteX96" fmla="*/ 2381 w 334814"/>
              <a:gd name="connsiteY96" fmla="*/ 690166 h 838993"/>
              <a:gd name="connsiteX97" fmla="*/ 0 w 334814"/>
              <a:gd name="connsiteY97" fmla="*/ 678160 h 838993"/>
              <a:gd name="connsiteX98" fmla="*/ 2381 w 334814"/>
              <a:gd name="connsiteY98" fmla="*/ 666155 h 838993"/>
              <a:gd name="connsiteX99" fmla="*/ 9194 w 334814"/>
              <a:gd name="connsiteY99" fmla="*/ 655968 h 838993"/>
              <a:gd name="connsiteX100" fmla="*/ 19381 w 334814"/>
              <a:gd name="connsiteY100" fmla="*/ 649155 h 838993"/>
              <a:gd name="connsiteX101" fmla="*/ 31386 w 334814"/>
              <a:gd name="connsiteY101" fmla="*/ 646774 h 838993"/>
              <a:gd name="connsiteX102" fmla="*/ 303444 w 334814"/>
              <a:gd name="connsiteY102" fmla="*/ 517888 h 838993"/>
              <a:gd name="connsiteX103" fmla="*/ 315450 w 334814"/>
              <a:gd name="connsiteY103" fmla="*/ 520269 h 838993"/>
              <a:gd name="connsiteX104" fmla="*/ 325603 w 334814"/>
              <a:gd name="connsiteY104" fmla="*/ 527049 h 838993"/>
              <a:gd name="connsiteX105" fmla="*/ 332416 w 334814"/>
              <a:gd name="connsiteY105" fmla="*/ 537236 h 838993"/>
              <a:gd name="connsiteX106" fmla="*/ 334797 w 334814"/>
              <a:gd name="connsiteY106" fmla="*/ 549241 h 838993"/>
              <a:gd name="connsiteX107" fmla="*/ 332416 w 334814"/>
              <a:gd name="connsiteY107" fmla="*/ 561247 h 838993"/>
              <a:gd name="connsiteX108" fmla="*/ 325603 w 334814"/>
              <a:gd name="connsiteY108" fmla="*/ 571433 h 838993"/>
              <a:gd name="connsiteX109" fmla="*/ 315450 w 334814"/>
              <a:gd name="connsiteY109" fmla="*/ 578213 h 838993"/>
              <a:gd name="connsiteX110" fmla="*/ 303444 w 334814"/>
              <a:gd name="connsiteY110" fmla="*/ 580627 h 838993"/>
              <a:gd name="connsiteX111" fmla="*/ 291439 w 334814"/>
              <a:gd name="connsiteY111" fmla="*/ 578213 h 838993"/>
              <a:gd name="connsiteX112" fmla="*/ 281252 w 334814"/>
              <a:gd name="connsiteY112" fmla="*/ 571433 h 838993"/>
              <a:gd name="connsiteX113" fmla="*/ 274439 w 334814"/>
              <a:gd name="connsiteY113" fmla="*/ 561247 h 838993"/>
              <a:gd name="connsiteX114" fmla="*/ 272058 w 334814"/>
              <a:gd name="connsiteY114" fmla="*/ 549241 h 838993"/>
              <a:gd name="connsiteX115" fmla="*/ 274439 w 334814"/>
              <a:gd name="connsiteY115" fmla="*/ 537236 h 838993"/>
              <a:gd name="connsiteX116" fmla="*/ 281252 w 334814"/>
              <a:gd name="connsiteY116" fmla="*/ 527049 h 838993"/>
              <a:gd name="connsiteX117" fmla="*/ 291439 w 334814"/>
              <a:gd name="connsiteY117" fmla="*/ 520269 h 838993"/>
              <a:gd name="connsiteX118" fmla="*/ 303444 w 334814"/>
              <a:gd name="connsiteY118" fmla="*/ 517888 h 838993"/>
              <a:gd name="connsiteX119" fmla="*/ 167680 w 334814"/>
              <a:gd name="connsiteY119" fmla="*/ 517888 h 838993"/>
              <a:gd name="connsiteX120" fmla="*/ 179686 w 334814"/>
              <a:gd name="connsiteY120" fmla="*/ 520269 h 838993"/>
              <a:gd name="connsiteX121" fmla="*/ 189872 w 334814"/>
              <a:gd name="connsiteY121" fmla="*/ 527049 h 838993"/>
              <a:gd name="connsiteX122" fmla="*/ 196652 w 334814"/>
              <a:gd name="connsiteY122" fmla="*/ 537236 h 838993"/>
              <a:gd name="connsiteX123" fmla="*/ 199066 w 334814"/>
              <a:gd name="connsiteY123" fmla="*/ 549241 h 838993"/>
              <a:gd name="connsiteX124" fmla="*/ 196652 w 334814"/>
              <a:gd name="connsiteY124" fmla="*/ 561247 h 838993"/>
              <a:gd name="connsiteX125" fmla="*/ 189872 w 334814"/>
              <a:gd name="connsiteY125" fmla="*/ 571433 h 838993"/>
              <a:gd name="connsiteX126" fmla="*/ 179686 w 334814"/>
              <a:gd name="connsiteY126" fmla="*/ 578213 h 838993"/>
              <a:gd name="connsiteX127" fmla="*/ 167680 w 334814"/>
              <a:gd name="connsiteY127" fmla="*/ 580627 h 838993"/>
              <a:gd name="connsiteX128" fmla="*/ 155675 w 334814"/>
              <a:gd name="connsiteY128" fmla="*/ 578213 h 838993"/>
              <a:gd name="connsiteX129" fmla="*/ 145521 w 334814"/>
              <a:gd name="connsiteY129" fmla="*/ 571433 h 838993"/>
              <a:gd name="connsiteX130" fmla="*/ 138708 w 334814"/>
              <a:gd name="connsiteY130" fmla="*/ 561247 h 838993"/>
              <a:gd name="connsiteX131" fmla="*/ 136327 w 334814"/>
              <a:gd name="connsiteY131" fmla="*/ 549241 h 838993"/>
              <a:gd name="connsiteX132" fmla="*/ 138708 w 334814"/>
              <a:gd name="connsiteY132" fmla="*/ 537236 h 838993"/>
              <a:gd name="connsiteX133" fmla="*/ 145521 w 334814"/>
              <a:gd name="connsiteY133" fmla="*/ 527049 h 838993"/>
              <a:gd name="connsiteX134" fmla="*/ 155675 w 334814"/>
              <a:gd name="connsiteY134" fmla="*/ 520269 h 838993"/>
              <a:gd name="connsiteX135" fmla="*/ 167680 w 334814"/>
              <a:gd name="connsiteY135" fmla="*/ 517888 h 838993"/>
              <a:gd name="connsiteX136" fmla="*/ 31386 w 334814"/>
              <a:gd name="connsiteY136" fmla="*/ 517888 h 838993"/>
              <a:gd name="connsiteX137" fmla="*/ 43392 w 334814"/>
              <a:gd name="connsiteY137" fmla="*/ 520269 h 838993"/>
              <a:gd name="connsiteX138" fmla="*/ 53545 w 334814"/>
              <a:gd name="connsiteY138" fmla="*/ 527049 h 838993"/>
              <a:gd name="connsiteX139" fmla="*/ 60358 w 334814"/>
              <a:gd name="connsiteY139" fmla="*/ 537236 h 838993"/>
              <a:gd name="connsiteX140" fmla="*/ 62739 w 334814"/>
              <a:gd name="connsiteY140" fmla="*/ 549241 h 838993"/>
              <a:gd name="connsiteX141" fmla="*/ 60358 w 334814"/>
              <a:gd name="connsiteY141" fmla="*/ 561247 h 838993"/>
              <a:gd name="connsiteX142" fmla="*/ 53545 w 334814"/>
              <a:gd name="connsiteY142" fmla="*/ 571433 h 838993"/>
              <a:gd name="connsiteX143" fmla="*/ 43392 w 334814"/>
              <a:gd name="connsiteY143" fmla="*/ 578213 h 838993"/>
              <a:gd name="connsiteX144" fmla="*/ 31386 w 334814"/>
              <a:gd name="connsiteY144" fmla="*/ 580627 h 838993"/>
              <a:gd name="connsiteX145" fmla="*/ 19381 w 334814"/>
              <a:gd name="connsiteY145" fmla="*/ 578213 h 838993"/>
              <a:gd name="connsiteX146" fmla="*/ 9194 w 334814"/>
              <a:gd name="connsiteY146" fmla="*/ 571433 h 838993"/>
              <a:gd name="connsiteX147" fmla="*/ 2381 w 334814"/>
              <a:gd name="connsiteY147" fmla="*/ 561247 h 838993"/>
              <a:gd name="connsiteX148" fmla="*/ 0 w 334814"/>
              <a:gd name="connsiteY148" fmla="*/ 549241 h 838993"/>
              <a:gd name="connsiteX149" fmla="*/ 2381 w 334814"/>
              <a:gd name="connsiteY149" fmla="*/ 537236 h 838993"/>
              <a:gd name="connsiteX150" fmla="*/ 9194 w 334814"/>
              <a:gd name="connsiteY150" fmla="*/ 527049 h 838993"/>
              <a:gd name="connsiteX151" fmla="*/ 19381 w 334814"/>
              <a:gd name="connsiteY151" fmla="*/ 520269 h 838993"/>
              <a:gd name="connsiteX152" fmla="*/ 31386 w 334814"/>
              <a:gd name="connsiteY152" fmla="*/ 517888 h 838993"/>
              <a:gd name="connsiteX153" fmla="*/ 303444 w 334814"/>
              <a:gd name="connsiteY153" fmla="*/ 388408 h 838993"/>
              <a:gd name="connsiteX154" fmla="*/ 315450 w 334814"/>
              <a:gd name="connsiteY154" fmla="*/ 390789 h 838993"/>
              <a:gd name="connsiteX155" fmla="*/ 325603 w 334814"/>
              <a:gd name="connsiteY155" fmla="*/ 397602 h 838993"/>
              <a:gd name="connsiteX156" fmla="*/ 332416 w 334814"/>
              <a:gd name="connsiteY156" fmla="*/ 407756 h 838993"/>
              <a:gd name="connsiteX157" fmla="*/ 334797 w 334814"/>
              <a:gd name="connsiteY157" fmla="*/ 419761 h 838993"/>
              <a:gd name="connsiteX158" fmla="*/ 332416 w 334814"/>
              <a:gd name="connsiteY158" fmla="*/ 431767 h 838993"/>
              <a:gd name="connsiteX159" fmla="*/ 325603 w 334814"/>
              <a:gd name="connsiteY159" fmla="*/ 441953 h 838993"/>
              <a:gd name="connsiteX160" fmla="*/ 315450 w 334814"/>
              <a:gd name="connsiteY160" fmla="*/ 448766 h 838993"/>
              <a:gd name="connsiteX161" fmla="*/ 303444 w 334814"/>
              <a:gd name="connsiteY161" fmla="*/ 451147 h 838993"/>
              <a:gd name="connsiteX162" fmla="*/ 291439 w 334814"/>
              <a:gd name="connsiteY162" fmla="*/ 448766 h 838993"/>
              <a:gd name="connsiteX163" fmla="*/ 281252 w 334814"/>
              <a:gd name="connsiteY163" fmla="*/ 441953 h 838993"/>
              <a:gd name="connsiteX164" fmla="*/ 274439 w 334814"/>
              <a:gd name="connsiteY164" fmla="*/ 431767 h 838993"/>
              <a:gd name="connsiteX165" fmla="*/ 272058 w 334814"/>
              <a:gd name="connsiteY165" fmla="*/ 419761 h 838993"/>
              <a:gd name="connsiteX166" fmla="*/ 274439 w 334814"/>
              <a:gd name="connsiteY166" fmla="*/ 407756 h 838993"/>
              <a:gd name="connsiteX167" fmla="*/ 281252 w 334814"/>
              <a:gd name="connsiteY167" fmla="*/ 397602 h 838993"/>
              <a:gd name="connsiteX168" fmla="*/ 291439 w 334814"/>
              <a:gd name="connsiteY168" fmla="*/ 390789 h 838993"/>
              <a:gd name="connsiteX169" fmla="*/ 303444 w 334814"/>
              <a:gd name="connsiteY169" fmla="*/ 388408 h 838993"/>
              <a:gd name="connsiteX170" fmla="*/ 167680 w 334814"/>
              <a:gd name="connsiteY170" fmla="*/ 388408 h 838993"/>
              <a:gd name="connsiteX171" fmla="*/ 179686 w 334814"/>
              <a:gd name="connsiteY171" fmla="*/ 390789 h 838993"/>
              <a:gd name="connsiteX172" fmla="*/ 189872 w 334814"/>
              <a:gd name="connsiteY172" fmla="*/ 397602 h 838993"/>
              <a:gd name="connsiteX173" fmla="*/ 196652 w 334814"/>
              <a:gd name="connsiteY173" fmla="*/ 407756 h 838993"/>
              <a:gd name="connsiteX174" fmla="*/ 199066 w 334814"/>
              <a:gd name="connsiteY174" fmla="*/ 419761 h 838993"/>
              <a:gd name="connsiteX175" fmla="*/ 196652 w 334814"/>
              <a:gd name="connsiteY175" fmla="*/ 431767 h 838993"/>
              <a:gd name="connsiteX176" fmla="*/ 189872 w 334814"/>
              <a:gd name="connsiteY176" fmla="*/ 441953 h 838993"/>
              <a:gd name="connsiteX177" fmla="*/ 179686 w 334814"/>
              <a:gd name="connsiteY177" fmla="*/ 448766 h 838993"/>
              <a:gd name="connsiteX178" fmla="*/ 167680 w 334814"/>
              <a:gd name="connsiteY178" fmla="*/ 451147 h 838993"/>
              <a:gd name="connsiteX179" fmla="*/ 155675 w 334814"/>
              <a:gd name="connsiteY179" fmla="*/ 448766 h 838993"/>
              <a:gd name="connsiteX180" fmla="*/ 145521 w 334814"/>
              <a:gd name="connsiteY180" fmla="*/ 441953 h 838993"/>
              <a:gd name="connsiteX181" fmla="*/ 138708 w 334814"/>
              <a:gd name="connsiteY181" fmla="*/ 431767 h 838993"/>
              <a:gd name="connsiteX182" fmla="*/ 136327 w 334814"/>
              <a:gd name="connsiteY182" fmla="*/ 419761 h 838993"/>
              <a:gd name="connsiteX183" fmla="*/ 138708 w 334814"/>
              <a:gd name="connsiteY183" fmla="*/ 407756 h 838993"/>
              <a:gd name="connsiteX184" fmla="*/ 145521 w 334814"/>
              <a:gd name="connsiteY184" fmla="*/ 397602 h 838993"/>
              <a:gd name="connsiteX185" fmla="*/ 155675 w 334814"/>
              <a:gd name="connsiteY185" fmla="*/ 390789 h 838993"/>
              <a:gd name="connsiteX186" fmla="*/ 167680 w 334814"/>
              <a:gd name="connsiteY186" fmla="*/ 388408 h 838993"/>
              <a:gd name="connsiteX187" fmla="*/ 31386 w 334814"/>
              <a:gd name="connsiteY187" fmla="*/ 388408 h 838993"/>
              <a:gd name="connsiteX188" fmla="*/ 43392 w 334814"/>
              <a:gd name="connsiteY188" fmla="*/ 390789 h 838993"/>
              <a:gd name="connsiteX189" fmla="*/ 53545 w 334814"/>
              <a:gd name="connsiteY189" fmla="*/ 397602 h 838993"/>
              <a:gd name="connsiteX190" fmla="*/ 60358 w 334814"/>
              <a:gd name="connsiteY190" fmla="*/ 407756 h 838993"/>
              <a:gd name="connsiteX191" fmla="*/ 62739 w 334814"/>
              <a:gd name="connsiteY191" fmla="*/ 419761 h 838993"/>
              <a:gd name="connsiteX192" fmla="*/ 60358 w 334814"/>
              <a:gd name="connsiteY192" fmla="*/ 431767 h 838993"/>
              <a:gd name="connsiteX193" fmla="*/ 53545 w 334814"/>
              <a:gd name="connsiteY193" fmla="*/ 441953 h 838993"/>
              <a:gd name="connsiteX194" fmla="*/ 43392 w 334814"/>
              <a:gd name="connsiteY194" fmla="*/ 448766 h 838993"/>
              <a:gd name="connsiteX195" fmla="*/ 31386 w 334814"/>
              <a:gd name="connsiteY195" fmla="*/ 451147 h 838993"/>
              <a:gd name="connsiteX196" fmla="*/ 19381 w 334814"/>
              <a:gd name="connsiteY196" fmla="*/ 448766 h 838993"/>
              <a:gd name="connsiteX197" fmla="*/ 9194 w 334814"/>
              <a:gd name="connsiteY197" fmla="*/ 441953 h 838993"/>
              <a:gd name="connsiteX198" fmla="*/ 2381 w 334814"/>
              <a:gd name="connsiteY198" fmla="*/ 431767 h 838993"/>
              <a:gd name="connsiteX199" fmla="*/ 0 w 334814"/>
              <a:gd name="connsiteY199" fmla="*/ 419761 h 838993"/>
              <a:gd name="connsiteX200" fmla="*/ 2381 w 334814"/>
              <a:gd name="connsiteY200" fmla="*/ 407756 h 838993"/>
              <a:gd name="connsiteX201" fmla="*/ 9194 w 334814"/>
              <a:gd name="connsiteY201" fmla="*/ 397602 h 838993"/>
              <a:gd name="connsiteX202" fmla="*/ 19381 w 334814"/>
              <a:gd name="connsiteY202" fmla="*/ 390789 h 838993"/>
              <a:gd name="connsiteX203" fmla="*/ 31386 w 334814"/>
              <a:gd name="connsiteY203" fmla="*/ 388408 h 838993"/>
              <a:gd name="connsiteX204" fmla="*/ 164406 w 334814"/>
              <a:gd name="connsiteY204" fmla="*/ 259358 h 838993"/>
              <a:gd name="connsiteX205" fmla="*/ 176576 w 334814"/>
              <a:gd name="connsiteY205" fmla="*/ 260548 h 838993"/>
              <a:gd name="connsiteX206" fmla="*/ 187391 w 334814"/>
              <a:gd name="connsiteY206" fmla="*/ 266303 h 838993"/>
              <a:gd name="connsiteX207" fmla="*/ 195163 w 334814"/>
              <a:gd name="connsiteY207" fmla="*/ 275762 h 838993"/>
              <a:gd name="connsiteX208" fmla="*/ 198702 w 334814"/>
              <a:gd name="connsiteY208" fmla="*/ 287470 h 838993"/>
              <a:gd name="connsiteX209" fmla="*/ 197512 w 334814"/>
              <a:gd name="connsiteY209" fmla="*/ 299640 h 838993"/>
              <a:gd name="connsiteX210" fmla="*/ 191757 w 334814"/>
              <a:gd name="connsiteY210" fmla="*/ 310455 h 838993"/>
              <a:gd name="connsiteX211" fmla="*/ 182298 w 334814"/>
              <a:gd name="connsiteY211" fmla="*/ 318227 h 838993"/>
              <a:gd name="connsiteX212" fmla="*/ 170590 w 334814"/>
              <a:gd name="connsiteY212" fmla="*/ 321766 h 838993"/>
              <a:gd name="connsiteX213" fmla="*/ 158419 w 334814"/>
              <a:gd name="connsiteY213" fmla="*/ 320576 h 838993"/>
              <a:gd name="connsiteX214" fmla="*/ 147605 w 334814"/>
              <a:gd name="connsiteY214" fmla="*/ 314821 h 838993"/>
              <a:gd name="connsiteX215" fmla="*/ 139832 w 334814"/>
              <a:gd name="connsiteY215" fmla="*/ 305362 h 838993"/>
              <a:gd name="connsiteX216" fmla="*/ 136294 w 334814"/>
              <a:gd name="connsiteY216" fmla="*/ 293654 h 838993"/>
              <a:gd name="connsiteX217" fmla="*/ 137484 w 334814"/>
              <a:gd name="connsiteY217" fmla="*/ 281483 h 838993"/>
              <a:gd name="connsiteX218" fmla="*/ 143239 w 334814"/>
              <a:gd name="connsiteY218" fmla="*/ 270669 h 838993"/>
              <a:gd name="connsiteX219" fmla="*/ 152698 w 334814"/>
              <a:gd name="connsiteY219" fmla="*/ 262896 h 838993"/>
              <a:gd name="connsiteX220" fmla="*/ 164406 w 334814"/>
              <a:gd name="connsiteY220" fmla="*/ 259358 h 838993"/>
              <a:gd name="connsiteX221" fmla="*/ 305660 w 334814"/>
              <a:gd name="connsiteY221" fmla="*/ 258994 h 838993"/>
              <a:gd name="connsiteX222" fmla="*/ 317467 w 334814"/>
              <a:gd name="connsiteY222" fmla="*/ 262235 h 838993"/>
              <a:gd name="connsiteX223" fmla="*/ 327157 w 334814"/>
              <a:gd name="connsiteY223" fmla="*/ 269742 h 838993"/>
              <a:gd name="connsiteX224" fmla="*/ 333209 w 334814"/>
              <a:gd name="connsiteY224" fmla="*/ 280359 h 838993"/>
              <a:gd name="connsiteX225" fmla="*/ 334731 w 334814"/>
              <a:gd name="connsiteY225" fmla="*/ 292530 h 838993"/>
              <a:gd name="connsiteX226" fmla="*/ 331523 w 334814"/>
              <a:gd name="connsiteY226" fmla="*/ 304337 h 838993"/>
              <a:gd name="connsiteX227" fmla="*/ 324015 w 334814"/>
              <a:gd name="connsiteY227" fmla="*/ 313994 h 838993"/>
              <a:gd name="connsiteX228" fmla="*/ 313366 w 334814"/>
              <a:gd name="connsiteY228" fmla="*/ 320046 h 838993"/>
              <a:gd name="connsiteX229" fmla="*/ 301228 w 334814"/>
              <a:gd name="connsiteY229" fmla="*/ 321568 h 838993"/>
              <a:gd name="connsiteX230" fmla="*/ 289421 w 334814"/>
              <a:gd name="connsiteY230" fmla="*/ 318360 h 838993"/>
              <a:gd name="connsiteX231" fmla="*/ 279764 w 334814"/>
              <a:gd name="connsiteY231" fmla="*/ 310852 h 838993"/>
              <a:gd name="connsiteX232" fmla="*/ 273678 w 334814"/>
              <a:gd name="connsiteY232" fmla="*/ 300203 h 838993"/>
              <a:gd name="connsiteX233" fmla="*/ 272157 w 334814"/>
              <a:gd name="connsiteY233" fmla="*/ 288065 h 838993"/>
              <a:gd name="connsiteX234" fmla="*/ 275398 w 334814"/>
              <a:gd name="connsiteY234" fmla="*/ 276258 h 838993"/>
              <a:gd name="connsiteX235" fmla="*/ 282905 w 334814"/>
              <a:gd name="connsiteY235" fmla="*/ 266601 h 838993"/>
              <a:gd name="connsiteX236" fmla="*/ 293522 w 334814"/>
              <a:gd name="connsiteY236" fmla="*/ 260515 h 838993"/>
              <a:gd name="connsiteX237" fmla="*/ 305660 w 334814"/>
              <a:gd name="connsiteY237" fmla="*/ 258994 h 838993"/>
              <a:gd name="connsiteX238" fmla="*/ 33602 w 334814"/>
              <a:gd name="connsiteY238" fmla="*/ 258994 h 838993"/>
              <a:gd name="connsiteX239" fmla="*/ 45409 w 334814"/>
              <a:gd name="connsiteY239" fmla="*/ 262235 h 838993"/>
              <a:gd name="connsiteX240" fmla="*/ 55100 w 334814"/>
              <a:gd name="connsiteY240" fmla="*/ 269742 h 838993"/>
              <a:gd name="connsiteX241" fmla="*/ 61152 w 334814"/>
              <a:gd name="connsiteY241" fmla="*/ 280359 h 838993"/>
              <a:gd name="connsiteX242" fmla="*/ 62673 w 334814"/>
              <a:gd name="connsiteY242" fmla="*/ 292530 h 838993"/>
              <a:gd name="connsiteX243" fmla="*/ 59432 w 334814"/>
              <a:gd name="connsiteY243" fmla="*/ 304337 h 838993"/>
              <a:gd name="connsiteX244" fmla="*/ 51925 w 334814"/>
              <a:gd name="connsiteY244" fmla="*/ 313994 h 838993"/>
              <a:gd name="connsiteX245" fmla="*/ 41308 w 334814"/>
              <a:gd name="connsiteY245" fmla="*/ 320046 h 838993"/>
              <a:gd name="connsiteX246" fmla="*/ 29171 w 334814"/>
              <a:gd name="connsiteY246" fmla="*/ 321601 h 838993"/>
              <a:gd name="connsiteX247" fmla="*/ 17364 w 334814"/>
              <a:gd name="connsiteY247" fmla="*/ 318359 h 838993"/>
              <a:gd name="connsiteX248" fmla="*/ 7673 w 334814"/>
              <a:gd name="connsiteY248" fmla="*/ 310852 h 838993"/>
              <a:gd name="connsiteX249" fmla="*/ 1621 w 334814"/>
              <a:gd name="connsiteY249" fmla="*/ 300202 h 838993"/>
              <a:gd name="connsiteX250" fmla="*/ 99 w 334814"/>
              <a:gd name="connsiteY250" fmla="*/ 288065 h 838993"/>
              <a:gd name="connsiteX251" fmla="*/ 3341 w 334814"/>
              <a:gd name="connsiteY251" fmla="*/ 276258 h 838993"/>
              <a:gd name="connsiteX252" fmla="*/ 10815 w 334814"/>
              <a:gd name="connsiteY252" fmla="*/ 266600 h 838993"/>
              <a:gd name="connsiteX253" fmla="*/ 21465 w 334814"/>
              <a:gd name="connsiteY253" fmla="*/ 260548 h 838993"/>
              <a:gd name="connsiteX254" fmla="*/ 33602 w 334814"/>
              <a:gd name="connsiteY254" fmla="*/ 258994 h 838993"/>
              <a:gd name="connsiteX255" fmla="*/ 303444 w 334814"/>
              <a:gd name="connsiteY255" fmla="*/ 129447 h 838993"/>
              <a:gd name="connsiteX256" fmla="*/ 334797 w 334814"/>
              <a:gd name="connsiteY256" fmla="*/ 160833 h 838993"/>
              <a:gd name="connsiteX257" fmla="*/ 303444 w 334814"/>
              <a:gd name="connsiteY257" fmla="*/ 192186 h 838993"/>
              <a:gd name="connsiteX258" fmla="*/ 272058 w 334814"/>
              <a:gd name="connsiteY258" fmla="*/ 160833 h 838993"/>
              <a:gd name="connsiteX259" fmla="*/ 303444 w 334814"/>
              <a:gd name="connsiteY259" fmla="*/ 129447 h 838993"/>
              <a:gd name="connsiteX260" fmla="*/ 167680 w 334814"/>
              <a:gd name="connsiteY260" fmla="*/ 129447 h 838993"/>
              <a:gd name="connsiteX261" fmla="*/ 199066 w 334814"/>
              <a:gd name="connsiteY261" fmla="*/ 160833 h 838993"/>
              <a:gd name="connsiteX262" fmla="*/ 167680 w 334814"/>
              <a:gd name="connsiteY262" fmla="*/ 192186 h 838993"/>
              <a:gd name="connsiteX263" fmla="*/ 136327 w 334814"/>
              <a:gd name="connsiteY263" fmla="*/ 160833 h 838993"/>
              <a:gd name="connsiteX264" fmla="*/ 167680 w 334814"/>
              <a:gd name="connsiteY264" fmla="*/ 129447 h 838993"/>
              <a:gd name="connsiteX265" fmla="*/ 31386 w 334814"/>
              <a:gd name="connsiteY265" fmla="*/ 129447 h 838993"/>
              <a:gd name="connsiteX266" fmla="*/ 62739 w 334814"/>
              <a:gd name="connsiteY266" fmla="*/ 160833 h 838993"/>
              <a:gd name="connsiteX267" fmla="*/ 31386 w 334814"/>
              <a:gd name="connsiteY267" fmla="*/ 192186 h 838993"/>
              <a:gd name="connsiteX268" fmla="*/ 0 w 334814"/>
              <a:gd name="connsiteY268" fmla="*/ 160833 h 838993"/>
              <a:gd name="connsiteX269" fmla="*/ 31386 w 334814"/>
              <a:gd name="connsiteY269" fmla="*/ 129447 h 838993"/>
              <a:gd name="connsiteX270" fmla="*/ 303444 w 334814"/>
              <a:gd name="connsiteY270" fmla="*/ 0 h 838993"/>
              <a:gd name="connsiteX271" fmla="*/ 334797 w 334814"/>
              <a:gd name="connsiteY271" fmla="*/ 31353 h 838993"/>
              <a:gd name="connsiteX272" fmla="*/ 303444 w 334814"/>
              <a:gd name="connsiteY272" fmla="*/ 62739 h 838993"/>
              <a:gd name="connsiteX273" fmla="*/ 272058 w 334814"/>
              <a:gd name="connsiteY273" fmla="*/ 31353 h 838993"/>
              <a:gd name="connsiteX274" fmla="*/ 303444 w 334814"/>
              <a:gd name="connsiteY274" fmla="*/ 0 h 838993"/>
              <a:gd name="connsiteX275" fmla="*/ 167680 w 334814"/>
              <a:gd name="connsiteY275" fmla="*/ 0 h 838993"/>
              <a:gd name="connsiteX276" fmla="*/ 199066 w 334814"/>
              <a:gd name="connsiteY276" fmla="*/ 31353 h 838993"/>
              <a:gd name="connsiteX277" fmla="*/ 167680 w 334814"/>
              <a:gd name="connsiteY277" fmla="*/ 62739 h 838993"/>
              <a:gd name="connsiteX278" fmla="*/ 136327 w 334814"/>
              <a:gd name="connsiteY278" fmla="*/ 31353 h 838993"/>
              <a:gd name="connsiteX279" fmla="*/ 167680 w 334814"/>
              <a:gd name="connsiteY279" fmla="*/ 0 h 838993"/>
              <a:gd name="connsiteX280" fmla="*/ 31386 w 334814"/>
              <a:gd name="connsiteY280" fmla="*/ 0 h 838993"/>
              <a:gd name="connsiteX281" fmla="*/ 62739 w 334814"/>
              <a:gd name="connsiteY281" fmla="*/ 31353 h 838993"/>
              <a:gd name="connsiteX282" fmla="*/ 31386 w 334814"/>
              <a:gd name="connsiteY282" fmla="*/ 62739 h 838993"/>
              <a:gd name="connsiteX283" fmla="*/ 0 w 334814"/>
              <a:gd name="connsiteY283" fmla="*/ 31353 h 838993"/>
              <a:gd name="connsiteX284" fmla="*/ 31386 w 334814"/>
              <a:gd name="connsiteY284" fmla="*/ 0 h 838993"/>
            </a:gdLst>
            <a:rect l="l" t="t" r="r" b="b"/>
            <a:pathLst>
              <a:path w="334814" h="838993">
                <a:moveTo>
                  <a:pt x="303444" y="776254"/>
                </a:moveTo>
                <a:cubicBezTo>
                  <a:pt x="307578" y="776254"/>
                  <a:pt x="311580" y="777048"/>
                  <a:pt x="315450" y="778635"/>
                </a:cubicBezTo>
                <a:cubicBezTo>
                  <a:pt x="319286" y="780223"/>
                  <a:pt x="322660" y="782505"/>
                  <a:pt x="325603" y="785448"/>
                </a:cubicBezTo>
                <a:cubicBezTo>
                  <a:pt x="328547" y="788392"/>
                  <a:pt x="330829" y="791765"/>
                  <a:pt x="332416" y="795602"/>
                </a:cubicBezTo>
                <a:cubicBezTo>
                  <a:pt x="334004" y="799471"/>
                  <a:pt x="334797" y="803473"/>
                  <a:pt x="334797" y="807607"/>
                </a:cubicBezTo>
                <a:cubicBezTo>
                  <a:pt x="334797" y="811774"/>
                  <a:pt x="334004" y="815776"/>
                  <a:pt x="332416" y="819613"/>
                </a:cubicBezTo>
                <a:cubicBezTo>
                  <a:pt x="330829" y="823449"/>
                  <a:pt x="328547" y="826856"/>
                  <a:pt x="325603" y="829799"/>
                </a:cubicBezTo>
                <a:cubicBezTo>
                  <a:pt x="322660" y="832743"/>
                  <a:pt x="319286" y="834992"/>
                  <a:pt x="315450" y="836612"/>
                </a:cubicBezTo>
                <a:cubicBezTo>
                  <a:pt x="311580" y="838200"/>
                  <a:pt x="307578" y="838993"/>
                  <a:pt x="303444" y="838993"/>
                </a:cubicBezTo>
                <a:cubicBezTo>
                  <a:pt x="299277" y="838993"/>
                  <a:pt x="295275" y="838200"/>
                  <a:pt x="291439" y="836612"/>
                </a:cubicBezTo>
                <a:cubicBezTo>
                  <a:pt x="287569" y="834992"/>
                  <a:pt x="284196" y="832743"/>
                  <a:pt x="281252" y="829799"/>
                </a:cubicBezTo>
                <a:cubicBezTo>
                  <a:pt x="278309" y="826856"/>
                  <a:pt x="276027" y="823449"/>
                  <a:pt x="274439" y="819613"/>
                </a:cubicBezTo>
                <a:cubicBezTo>
                  <a:pt x="272852" y="815776"/>
                  <a:pt x="272058" y="811774"/>
                  <a:pt x="272058" y="807607"/>
                </a:cubicBezTo>
                <a:cubicBezTo>
                  <a:pt x="272058" y="803473"/>
                  <a:pt x="272852" y="799471"/>
                  <a:pt x="274439" y="795602"/>
                </a:cubicBezTo>
                <a:cubicBezTo>
                  <a:pt x="276027" y="791765"/>
                  <a:pt x="278309" y="788392"/>
                  <a:pt x="281252" y="785448"/>
                </a:cubicBezTo>
                <a:cubicBezTo>
                  <a:pt x="284196" y="782505"/>
                  <a:pt x="287569" y="780223"/>
                  <a:pt x="291439" y="778635"/>
                </a:cubicBezTo>
                <a:cubicBezTo>
                  <a:pt x="295275" y="777048"/>
                  <a:pt x="299277" y="776254"/>
                  <a:pt x="303444" y="776254"/>
                </a:cubicBezTo>
                <a:close/>
                <a:moveTo>
                  <a:pt x="167680" y="776254"/>
                </a:moveTo>
                <a:cubicBezTo>
                  <a:pt x="171847" y="776254"/>
                  <a:pt x="175849" y="777048"/>
                  <a:pt x="179686" y="778635"/>
                </a:cubicBezTo>
                <a:cubicBezTo>
                  <a:pt x="183522" y="780223"/>
                  <a:pt x="186929" y="782505"/>
                  <a:pt x="189872" y="785448"/>
                </a:cubicBezTo>
                <a:cubicBezTo>
                  <a:pt x="192816" y="788392"/>
                  <a:pt x="195065" y="791765"/>
                  <a:pt x="196652" y="795602"/>
                </a:cubicBezTo>
                <a:cubicBezTo>
                  <a:pt x="198273" y="799471"/>
                  <a:pt x="199066" y="803473"/>
                  <a:pt x="199066" y="807607"/>
                </a:cubicBezTo>
                <a:cubicBezTo>
                  <a:pt x="199066" y="811774"/>
                  <a:pt x="198273" y="815776"/>
                  <a:pt x="196652" y="819613"/>
                </a:cubicBezTo>
                <a:cubicBezTo>
                  <a:pt x="195065" y="823449"/>
                  <a:pt x="192816" y="826856"/>
                  <a:pt x="189872" y="829799"/>
                </a:cubicBezTo>
                <a:cubicBezTo>
                  <a:pt x="186929" y="832743"/>
                  <a:pt x="183522" y="834992"/>
                  <a:pt x="179686" y="836612"/>
                </a:cubicBezTo>
                <a:cubicBezTo>
                  <a:pt x="175849" y="838200"/>
                  <a:pt x="171847" y="838993"/>
                  <a:pt x="167680" y="838993"/>
                </a:cubicBezTo>
                <a:cubicBezTo>
                  <a:pt x="163513" y="838993"/>
                  <a:pt x="159511" y="838200"/>
                  <a:pt x="155675" y="836612"/>
                </a:cubicBezTo>
                <a:cubicBezTo>
                  <a:pt x="151838" y="834992"/>
                  <a:pt x="148432" y="832743"/>
                  <a:pt x="145521" y="829799"/>
                </a:cubicBezTo>
                <a:cubicBezTo>
                  <a:pt x="142578" y="826856"/>
                  <a:pt x="140296" y="823449"/>
                  <a:pt x="138708" y="819613"/>
                </a:cubicBezTo>
                <a:cubicBezTo>
                  <a:pt x="137121" y="815776"/>
                  <a:pt x="136327" y="811774"/>
                  <a:pt x="136327" y="807607"/>
                </a:cubicBezTo>
                <a:cubicBezTo>
                  <a:pt x="136327" y="803473"/>
                  <a:pt x="137121" y="799471"/>
                  <a:pt x="138708" y="795602"/>
                </a:cubicBezTo>
                <a:cubicBezTo>
                  <a:pt x="140296" y="791765"/>
                  <a:pt x="142578" y="788392"/>
                  <a:pt x="145521" y="785448"/>
                </a:cubicBezTo>
                <a:cubicBezTo>
                  <a:pt x="148432" y="782505"/>
                  <a:pt x="151838" y="780223"/>
                  <a:pt x="155675" y="778635"/>
                </a:cubicBezTo>
                <a:cubicBezTo>
                  <a:pt x="159511" y="777048"/>
                  <a:pt x="163513" y="776254"/>
                  <a:pt x="167680" y="776254"/>
                </a:cubicBezTo>
                <a:close/>
                <a:moveTo>
                  <a:pt x="31386" y="776254"/>
                </a:moveTo>
                <a:cubicBezTo>
                  <a:pt x="35520" y="776254"/>
                  <a:pt x="39522" y="777048"/>
                  <a:pt x="43392" y="778635"/>
                </a:cubicBezTo>
                <a:cubicBezTo>
                  <a:pt x="47228" y="780223"/>
                  <a:pt x="50602" y="782505"/>
                  <a:pt x="53545" y="785448"/>
                </a:cubicBezTo>
                <a:cubicBezTo>
                  <a:pt x="56489" y="788392"/>
                  <a:pt x="58771" y="791765"/>
                  <a:pt x="60358" y="795602"/>
                </a:cubicBezTo>
                <a:cubicBezTo>
                  <a:pt x="61946" y="799471"/>
                  <a:pt x="62739" y="803473"/>
                  <a:pt x="62739" y="807607"/>
                </a:cubicBezTo>
                <a:cubicBezTo>
                  <a:pt x="62739" y="811774"/>
                  <a:pt x="61946" y="815776"/>
                  <a:pt x="60358" y="819613"/>
                </a:cubicBezTo>
                <a:cubicBezTo>
                  <a:pt x="58771" y="823449"/>
                  <a:pt x="56489" y="826856"/>
                  <a:pt x="53545" y="829799"/>
                </a:cubicBezTo>
                <a:cubicBezTo>
                  <a:pt x="50602" y="832743"/>
                  <a:pt x="47228" y="834992"/>
                  <a:pt x="43392" y="836612"/>
                </a:cubicBezTo>
                <a:cubicBezTo>
                  <a:pt x="39522" y="838200"/>
                  <a:pt x="35520" y="838993"/>
                  <a:pt x="31386" y="838993"/>
                </a:cubicBezTo>
                <a:cubicBezTo>
                  <a:pt x="27219" y="838993"/>
                  <a:pt x="23217" y="838200"/>
                  <a:pt x="19381" y="836612"/>
                </a:cubicBezTo>
                <a:cubicBezTo>
                  <a:pt x="15511" y="834992"/>
                  <a:pt x="12138" y="832743"/>
                  <a:pt x="9194" y="829799"/>
                </a:cubicBezTo>
                <a:cubicBezTo>
                  <a:pt x="6251" y="826856"/>
                  <a:pt x="3969" y="823449"/>
                  <a:pt x="2381" y="819613"/>
                </a:cubicBezTo>
                <a:cubicBezTo>
                  <a:pt x="794" y="815776"/>
                  <a:pt x="0" y="811774"/>
                  <a:pt x="0" y="807607"/>
                </a:cubicBezTo>
                <a:cubicBezTo>
                  <a:pt x="0" y="803473"/>
                  <a:pt x="794" y="799471"/>
                  <a:pt x="2381" y="795602"/>
                </a:cubicBezTo>
                <a:cubicBezTo>
                  <a:pt x="3969" y="791765"/>
                  <a:pt x="6251" y="788392"/>
                  <a:pt x="9194" y="785448"/>
                </a:cubicBezTo>
                <a:cubicBezTo>
                  <a:pt x="12138" y="782505"/>
                  <a:pt x="15511" y="780223"/>
                  <a:pt x="19381" y="778635"/>
                </a:cubicBezTo>
                <a:cubicBezTo>
                  <a:pt x="23217" y="777048"/>
                  <a:pt x="27219" y="776254"/>
                  <a:pt x="31386" y="776254"/>
                </a:cubicBezTo>
                <a:close/>
                <a:moveTo>
                  <a:pt x="303444" y="646774"/>
                </a:moveTo>
                <a:cubicBezTo>
                  <a:pt x="307578" y="646774"/>
                  <a:pt x="311580" y="647568"/>
                  <a:pt x="315450" y="649155"/>
                </a:cubicBezTo>
                <a:cubicBezTo>
                  <a:pt x="319286" y="650743"/>
                  <a:pt x="322660" y="653025"/>
                  <a:pt x="325603" y="655968"/>
                </a:cubicBezTo>
                <a:cubicBezTo>
                  <a:pt x="328547" y="658912"/>
                  <a:pt x="330829" y="662285"/>
                  <a:pt x="332416" y="666155"/>
                </a:cubicBezTo>
                <a:cubicBezTo>
                  <a:pt x="334004" y="669991"/>
                  <a:pt x="334797" y="673993"/>
                  <a:pt x="334797" y="678160"/>
                </a:cubicBezTo>
                <a:cubicBezTo>
                  <a:pt x="334797" y="682294"/>
                  <a:pt x="334004" y="686296"/>
                  <a:pt x="332416" y="690166"/>
                </a:cubicBezTo>
                <a:cubicBezTo>
                  <a:pt x="330829" y="694002"/>
                  <a:pt x="328547" y="697376"/>
                  <a:pt x="325603" y="700319"/>
                </a:cubicBezTo>
                <a:cubicBezTo>
                  <a:pt x="322660" y="703263"/>
                  <a:pt x="319286" y="705545"/>
                  <a:pt x="315450" y="707132"/>
                </a:cubicBezTo>
                <a:cubicBezTo>
                  <a:pt x="311580" y="708720"/>
                  <a:pt x="307578" y="709513"/>
                  <a:pt x="303444" y="709513"/>
                </a:cubicBezTo>
                <a:cubicBezTo>
                  <a:pt x="299277" y="709513"/>
                  <a:pt x="295275" y="708720"/>
                  <a:pt x="291439" y="707132"/>
                </a:cubicBezTo>
                <a:cubicBezTo>
                  <a:pt x="287569" y="705545"/>
                  <a:pt x="284196" y="703263"/>
                  <a:pt x="281252" y="700319"/>
                </a:cubicBezTo>
                <a:cubicBezTo>
                  <a:pt x="278309" y="697376"/>
                  <a:pt x="276027" y="694002"/>
                  <a:pt x="274439" y="690166"/>
                </a:cubicBezTo>
                <a:cubicBezTo>
                  <a:pt x="272852" y="686296"/>
                  <a:pt x="272058" y="682294"/>
                  <a:pt x="272058" y="678160"/>
                </a:cubicBezTo>
                <a:cubicBezTo>
                  <a:pt x="272058" y="673993"/>
                  <a:pt x="272852" y="669991"/>
                  <a:pt x="274439" y="666155"/>
                </a:cubicBezTo>
                <a:cubicBezTo>
                  <a:pt x="276027" y="662285"/>
                  <a:pt x="278309" y="658912"/>
                  <a:pt x="281252" y="655968"/>
                </a:cubicBezTo>
                <a:cubicBezTo>
                  <a:pt x="284196" y="653025"/>
                  <a:pt x="287569" y="650743"/>
                  <a:pt x="291439" y="649155"/>
                </a:cubicBezTo>
                <a:cubicBezTo>
                  <a:pt x="295275" y="647568"/>
                  <a:pt x="299277" y="646774"/>
                  <a:pt x="303444" y="646774"/>
                </a:cubicBezTo>
                <a:close/>
                <a:moveTo>
                  <a:pt x="167680" y="646774"/>
                </a:moveTo>
                <a:cubicBezTo>
                  <a:pt x="171847" y="646774"/>
                  <a:pt x="175849" y="647568"/>
                  <a:pt x="179686" y="649155"/>
                </a:cubicBezTo>
                <a:cubicBezTo>
                  <a:pt x="183522" y="650743"/>
                  <a:pt x="186929" y="653025"/>
                  <a:pt x="189872" y="655968"/>
                </a:cubicBezTo>
                <a:cubicBezTo>
                  <a:pt x="192816" y="658912"/>
                  <a:pt x="195065" y="662285"/>
                  <a:pt x="196652" y="666155"/>
                </a:cubicBezTo>
                <a:cubicBezTo>
                  <a:pt x="198273" y="669991"/>
                  <a:pt x="199066" y="673993"/>
                  <a:pt x="199066" y="678160"/>
                </a:cubicBezTo>
                <a:cubicBezTo>
                  <a:pt x="199066" y="682294"/>
                  <a:pt x="198273" y="686296"/>
                  <a:pt x="196652" y="690166"/>
                </a:cubicBezTo>
                <a:cubicBezTo>
                  <a:pt x="195065" y="694002"/>
                  <a:pt x="192816" y="697376"/>
                  <a:pt x="189872" y="700319"/>
                </a:cubicBezTo>
                <a:cubicBezTo>
                  <a:pt x="186929" y="703263"/>
                  <a:pt x="183522" y="705545"/>
                  <a:pt x="179686" y="707132"/>
                </a:cubicBezTo>
                <a:cubicBezTo>
                  <a:pt x="175849" y="708720"/>
                  <a:pt x="171847" y="709513"/>
                  <a:pt x="167680" y="709513"/>
                </a:cubicBezTo>
                <a:cubicBezTo>
                  <a:pt x="163513" y="709513"/>
                  <a:pt x="159511" y="708720"/>
                  <a:pt x="155675" y="707132"/>
                </a:cubicBezTo>
                <a:cubicBezTo>
                  <a:pt x="151838" y="705545"/>
                  <a:pt x="148432" y="703263"/>
                  <a:pt x="145521" y="700319"/>
                </a:cubicBezTo>
                <a:cubicBezTo>
                  <a:pt x="142578" y="697376"/>
                  <a:pt x="140296" y="694002"/>
                  <a:pt x="138708" y="690166"/>
                </a:cubicBezTo>
                <a:cubicBezTo>
                  <a:pt x="137121" y="686296"/>
                  <a:pt x="136327" y="682294"/>
                  <a:pt x="136327" y="678160"/>
                </a:cubicBezTo>
                <a:cubicBezTo>
                  <a:pt x="136327" y="673993"/>
                  <a:pt x="137121" y="669991"/>
                  <a:pt x="138708" y="666155"/>
                </a:cubicBezTo>
                <a:cubicBezTo>
                  <a:pt x="140296" y="662285"/>
                  <a:pt x="142578" y="658912"/>
                  <a:pt x="145521" y="655968"/>
                </a:cubicBezTo>
                <a:cubicBezTo>
                  <a:pt x="148432" y="653025"/>
                  <a:pt x="151838" y="650743"/>
                  <a:pt x="155675" y="649155"/>
                </a:cubicBezTo>
                <a:cubicBezTo>
                  <a:pt x="159511" y="647568"/>
                  <a:pt x="163513" y="646774"/>
                  <a:pt x="167680" y="646774"/>
                </a:cubicBezTo>
                <a:close/>
                <a:moveTo>
                  <a:pt x="31386" y="646774"/>
                </a:moveTo>
                <a:cubicBezTo>
                  <a:pt x="35520" y="646774"/>
                  <a:pt x="39522" y="647568"/>
                  <a:pt x="43392" y="649155"/>
                </a:cubicBezTo>
                <a:cubicBezTo>
                  <a:pt x="47228" y="650743"/>
                  <a:pt x="50602" y="653025"/>
                  <a:pt x="53545" y="655968"/>
                </a:cubicBezTo>
                <a:cubicBezTo>
                  <a:pt x="56489" y="658912"/>
                  <a:pt x="58771" y="662285"/>
                  <a:pt x="60358" y="666155"/>
                </a:cubicBezTo>
                <a:cubicBezTo>
                  <a:pt x="61946" y="669991"/>
                  <a:pt x="62739" y="673993"/>
                  <a:pt x="62739" y="678160"/>
                </a:cubicBezTo>
                <a:cubicBezTo>
                  <a:pt x="62739" y="682294"/>
                  <a:pt x="61946" y="686296"/>
                  <a:pt x="60358" y="690166"/>
                </a:cubicBezTo>
                <a:cubicBezTo>
                  <a:pt x="58771" y="694002"/>
                  <a:pt x="56489" y="697376"/>
                  <a:pt x="53545" y="700319"/>
                </a:cubicBezTo>
                <a:cubicBezTo>
                  <a:pt x="50602" y="703263"/>
                  <a:pt x="47228" y="705545"/>
                  <a:pt x="43392" y="707132"/>
                </a:cubicBezTo>
                <a:cubicBezTo>
                  <a:pt x="39522" y="708720"/>
                  <a:pt x="35520" y="709513"/>
                  <a:pt x="31386" y="709513"/>
                </a:cubicBezTo>
                <a:cubicBezTo>
                  <a:pt x="27219" y="709513"/>
                  <a:pt x="23217" y="708720"/>
                  <a:pt x="19381" y="707132"/>
                </a:cubicBezTo>
                <a:cubicBezTo>
                  <a:pt x="15511" y="705545"/>
                  <a:pt x="12138" y="703263"/>
                  <a:pt x="9194" y="700319"/>
                </a:cubicBezTo>
                <a:cubicBezTo>
                  <a:pt x="6251" y="697376"/>
                  <a:pt x="3969" y="694002"/>
                  <a:pt x="2381" y="690166"/>
                </a:cubicBezTo>
                <a:cubicBezTo>
                  <a:pt x="794" y="686296"/>
                  <a:pt x="0" y="682294"/>
                  <a:pt x="0" y="678160"/>
                </a:cubicBezTo>
                <a:cubicBezTo>
                  <a:pt x="0" y="673993"/>
                  <a:pt x="794" y="669991"/>
                  <a:pt x="2381" y="666155"/>
                </a:cubicBezTo>
                <a:cubicBezTo>
                  <a:pt x="3969" y="662285"/>
                  <a:pt x="6251" y="658912"/>
                  <a:pt x="9194" y="655968"/>
                </a:cubicBezTo>
                <a:cubicBezTo>
                  <a:pt x="12138" y="653025"/>
                  <a:pt x="15511" y="650743"/>
                  <a:pt x="19381" y="649155"/>
                </a:cubicBezTo>
                <a:cubicBezTo>
                  <a:pt x="23217" y="647568"/>
                  <a:pt x="27219" y="646774"/>
                  <a:pt x="31386" y="646774"/>
                </a:cubicBezTo>
                <a:close/>
                <a:moveTo>
                  <a:pt x="303444" y="517888"/>
                </a:moveTo>
                <a:cubicBezTo>
                  <a:pt x="307578" y="517888"/>
                  <a:pt x="311580" y="518682"/>
                  <a:pt x="315450" y="520269"/>
                </a:cubicBezTo>
                <a:cubicBezTo>
                  <a:pt x="319286" y="521857"/>
                  <a:pt x="322660" y="524106"/>
                  <a:pt x="325603" y="527049"/>
                </a:cubicBezTo>
                <a:cubicBezTo>
                  <a:pt x="328547" y="529993"/>
                  <a:pt x="330829" y="533399"/>
                  <a:pt x="332416" y="537236"/>
                </a:cubicBezTo>
                <a:cubicBezTo>
                  <a:pt x="334004" y="541072"/>
                  <a:pt x="334797" y="545074"/>
                  <a:pt x="334797" y="549241"/>
                </a:cubicBezTo>
                <a:cubicBezTo>
                  <a:pt x="334797" y="553408"/>
                  <a:pt x="334004" y="557410"/>
                  <a:pt x="332416" y="561247"/>
                </a:cubicBezTo>
                <a:cubicBezTo>
                  <a:pt x="330829" y="565083"/>
                  <a:pt x="328547" y="568490"/>
                  <a:pt x="325603" y="571433"/>
                </a:cubicBezTo>
                <a:cubicBezTo>
                  <a:pt x="322660" y="574377"/>
                  <a:pt x="319286" y="576626"/>
                  <a:pt x="315450" y="578213"/>
                </a:cubicBezTo>
                <a:cubicBezTo>
                  <a:pt x="311580" y="579834"/>
                  <a:pt x="307578" y="580627"/>
                  <a:pt x="303444" y="580627"/>
                </a:cubicBezTo>
                <a:cubicBezTo>
                  <a:pt x="299277" y="580627"/>
                  <a:pt x="295275" y="579834"/>
                  <a:pt x="291439" y="578213"/>
                </a:cubicBezTo>
                <a:cubicBezTo>
                  <a:pt x="287569" y="576626"/>
                  <a:pt x="284196" y="574377"/>
                  <a:pt x="281252" y="571433"/>
                </a:cubicBezTo>
                <a:cubicBezTo>
                  <a:pt x="278309" y="568490"/>
                  <a:pt x="276027" y="565083"/>
                  <a:pt x="274439" y="561247"/>
                </a:cubicBezTo>
                <a:cubicBezTo>
                  <a:pt x="272852" y="557410"/>
                  <a:pt x="272058" y="553408"/>
                  <a:pt x="272058" y="549241"/>
                </a:cubicBezTo>
                <a:cubicBezTo>
                  <a:pt x="272058" y="545074"/>
                  <a:pt x="272852" y="541072"/>
                  <a:pt x="274439" y="537236"/>
                </a:cubicBezTo>
                <a:cubicBezTo>
                  <a:pt x="276027" y="533399"/>
                  <a:pt x="278309" y="529993"/>
                  <a:pt x="281252" y="527049"/>
                </a:cubicBezTo>
                <a:cubicBezTo>
                  <a:pt x="284196" y="524106"/>
                  <a:pt x="287569" y="521857"/>
                  <a:pt x="291439" y="520269"/>
                </a:cubicBezTo>
                <a:cubicBezTo>
                  <a:pt x="295275" y="518682"/>
                  <a:pt x="299277" y="517888"/>
                  <a:pt x="303444" y="517888"/>
                </a:cubicBezTo>
                <a:close/>
                <a:moveTo>
                  <a:pt x="167680" y="517888"/>
                </a:moveTo>
                <a:cubicBezTo>
                  <a:pt x="171847" y="517888"/>
                  <a:pt x="175849" y="518682"/>
                  <a:pt x="179686" y="520269"/>
                </a:cubicBezTo>
                <a:cubicBezTo>
                  <a:pt x="183522" y="521857"/>
                  <a:pt x="186929" y="524106"/>
                  <a:pt x="189872" y="527049"/>
                </a:cubicBezTo>
                <a:cubicBezTo>
                  <a:pt x="192816" y="529993"/>
                  <a:pt x="195065" y="533399"/>
                  <a:pt x="196652" y="537236"/>
                </a:cubicBezTo>
                <a:cubicBezTo>
                  <a:pt x="198273" y="541072"/>
                  <a:pt x="199066" y="545074"/>
                  <a:pt x="199066" y="549241"/>
                </a:cubicBezTo>
                <a:cubicBezTo>
                  <a:pt x="199066" y="553408"/>
                  <a:pt x="198273" y="557410"/>
                  <a:pt x="196652" y="561247"/>
                </a:cubicBezTo>
                <a:cubicBezTo>
                  <a:pt x="195065" y="565083"/>
                  <a:pt x="192816" y="568490"/>
                  <a:pt x="189872" y="571433"/>
                </a:cubicBezTo>
                <a:cubicBezTo>
                  <a:pt x="186929" y="574377"/>
                  <a:pt x="183522" y="576626"/>
                  <a:pt x="179686" y="578213"/>
                </a:cubicBezTo>
                <a:cubicBezTo>
                  <a:pt x="175849" y="579834"/>
                  <a:pt x="171847" y="580627"/>
                  <a:pt x="167680" y="580627"/>
                </a:cubicBezTo>
                <a:cubicBezTo>
                  <a:pt x="163513" y="580627"/>
                  <a:pt x="159511" y="579834"/>
                  <a:pt x="155675" y="578213"/>
                </a:cubicBezTo>
                <a:cubicBezTo>
                  <a:pt x="151838" y="576626"/>
                  <a:pt x="148432" y="574377"/>
                  <a:pt x="145521" y="571433"/>
                </a:cubicBezTo>
                <a:cubicBezTo>
                  <a:pt x="142578" y="568490"/>
                  <a:pt x="140296" y="565083"/>
                  <a:pt x="138708" y="561247"/>
                </a:cubicBezTo>
                <a:cubicBezTo>
                  <a:pt x="137121" y="557410"/>
                  <a:pt x="136327" y="553408"/>
                  <a:pt x="136327" y="549241"/>
                </a:cubicBezTo>
                <a:cubicBezTo>
                  <a:pt x="136327" y="545074"/>
                  <a:pt x="137121" y="541072"/>
                  <a:pt x="138708" y="537236"/>
                </a:cubicBezTo>
                <a:cubicBezTo>
                  <a:pt x="140296" y="533399"/>
                  <a:pt x="142578" y="529993"/>
                  <a:pt x="145521" y="527049"/>
                </a:cubicBezTo>
                <a:cubicBezTo>
                  <a:pt x="148432" y="524106"/>
                  <a:pt x="151838" y="521857"/>
                  <a:pt x="155675" y="520269"/>
                </a:cubicBezTo>
                <a:cubicBezTo>
                  <a:pt x="159511" y="518682"/>
                  <a:pt x="163513" y="517888"/>
                  <a:pt x="167680" y="517888"/>
                </a:cubicBezTo>
                <a:close/>
                <a:moveTo>
                  <a:pt x="31386" y="517888"/>
                </a:moveTo>
                <a:cubicBezTo>
                  <a:pt x="35520" y="517888"/>
                  <a:pt x="39522" y="518682"/>
                  <a:pt x="43392" y="520269"/>
                </a:cubicBezTo>
                <a:cubicBezTo>
                  <a:pt x="47228" y="521857"/>
                  <a:pt x="50602" y="524106"/>
                  <a:pt x="53545" y="527049"/>
                </a:cubicBezTo>
                <a:cubicBezTo>
                  <a:pt x="56489" y="529993"/>
                  <a:pt x="58771" y="533399"/>
                  <a:pt x="60358" y="537236"/>
                </a:cubicBezTo>
                <a:cubicBezTo>
                  <a:pt x="61946" y="541072"/>
                  <a:pt x="62739" y="545074"/>
                  <a:pt x="62739" y="549241"/>
                </a:cubicBezTo>
                <a:cubicBezTo>
                  <a:pt x="62739" y="553408"/>
                  <a:pt x="61946" y="557410"/>
                  <a:pt x="60358" y="561247"/>
                </a:cubicBezTo>
                <a:cubicBezTo>
                  <a:pt x="58771" y="565083"/>
                  <a:pt x="56489" y="568490"/>
                  <a:pt x="53545" y="571433"/>
                </a:cubicBezTo>
                <a:cubicBezTo>
                  <a:pt x="50602" y="574377"/>
                  <a:pt x="47228" y="576626"/>
                  <a:pt x="43392" y="578213"/>
                </a:cubicBezTo>
                <a:cubicBezTo>
                  <a:pt x="39522" y="579834"/>
                  <a:pt x="35520" y="580627"/>
                  <a:pt x="31386" y="580627"/>
                </a:cubicBezTo>
                <a:cubicBezTo>
                  <a:pt x="27219" y="580627"/>
                  <a:pt x="23217" y="579834"/>
                  <a:pt x="19381" y="578213"/>
                </a:cubicBezTo>
                <a:cubicBezTo>
                  <a:pt x="15511" y="576626"/>
                  <a:pt x="12138" y="574377"/>
                  <a:pt x="9194" y="571433"/>
                </a:cubicBezTo>
                <a:cubicBezTo>
                  <a:pt x="6251" y="568490"/>
                  <a:pt x="3969" y="565083"/>
                  <a:pt x="2381" y="561247"/>
                </a:cubicBezTo>
                <a:cubicBezTo>
                  <a:pt x="794" y="557410"/>
                  <a:pt x="0" y="553408"/>
                  <a:pt x="0" y="549241"/>
                </a:cubicBezTo>
                <a:cubicBezTo>
                  <a:pt x="0" y="545074"/>
                  <a:pt x="794" y="541072"/>
                  <a:pt x="2381" y="537236"/>
                </a:cubicBezTo>
                <a:cubicBezTo>
                  <a:pt x="3969" y="533399"/>
                  <a:pt x="6251" y="529993"/>
                  <a:pt x="9194" y="527049"/>
                </a:cubicBezTo>
                <a:cubicBezTo>
                  <a:pt x="12138" y="524106"/>
                  <a:pt x="15511" y="521857"/>
                  <a:pt x="19381" y="520269"/>
                </a:cubicBezTo>
                <a:cubicBezTo>
                  <a:pt x="23217" y="518682"/>
                  <a:pt x="27219" y="517888"/>
                  <a:pt x="31386" y="517888"/>
                </a:cubicBezTo>
                <a:close/>
                <a:moveTo>
                  <a:pt x="303444" y="388408"/>
                </a:moveTo>
                <a:cubicBezTo>
                  <a:pt x="307578" y="388408"/>
                  <a:pt x="311580" y="389202"/>
                  <a:pt x="315450" y="390789"/>
                </a:cubicBezTo>
                <a:cubicBezTo>
                  <a:pt x="319286" y="392377"/>
                  <a:pt x="322660" y="394659"/>
                  <a:pt x="325603" y="397602"/>
                </a:cubicBezTo>
                <a:cubicBezTo>
                  <a:pt x="328547" y="400546"/>
                  <a:pt x="330829" y="403919"/>
                  <a:pt x="332416" y="407756"/>
                </a:cubicBezTo>
                <a:cubicBezTo>
                  <a:pt x="334004" y="411625"/>
                  <a:pt x="334797" y="415627"/>
                  <a:pt x="334797" y="419761"/>
                </a:cubicBezTo>
                <a:cubicBezTo>
                  <a:pt x="334797" y="423928"/>
                  <a:pt x="334004" y="427930"/>
                  <a:pt x="332416" y="431767"/>
                </a:cubicBezTo>
                <a:cubicBezTo>
                  <a:pt x="330829" y="435636"/>
                  <a:pt x="328547" y="439010"/>
                  <a:pt x="325603" y="441953"/>
                </a:cubicBezTo>
                <a:cubicBezTo>
                  <a:pt x="322660" y="444897"/>
                  <a:pt x="319286" y="447179"/>
                  <a:pt x="315450" y="448766"/>
                </a:cubicBezTo>
                <a:cubicBezTo>
                  <a:pt x="311580" y="450354"/>
                  <a:pt x="307578" y="451147"/>
                  <a:pt x="303444" y="451147"/>
                </a:cubicBezTo>
                <a:cubicBezTo>
                  <a:pt x="299277" y="451147"/>
                  <a:pt x="295275" y="450354"/>
                  <a:pt x="291439" y="448766"/>
                </a:cubicBezTo>
                <a:cubicBezTo>
                  <a:pt x="287569" y="447179"/>
                  <a:pt x="284196" y="444897"/>
                  <a:pt x="281252" y="441953"/>
                </a:cubicBezTo>
                <a:cubicBezTo>
                  <a:pt x="278309" y="439010"/>
                  <a:pt x="276027" y="435636"/>
                  <a:pt x="274439" y="431767"/>
                </a:cubicBezTo>
                <a:cubicBezTo>
                  <a:pt x="272852" y="427930"/>
                  <a:pt x="272058" y="423928"/>
                  <a:pt x="272058" y="419761"/>
                </a:cubicBezTo>
                <a:cubicBezTo>
                  <a:pt x="272058" y="415627"/>
                  <a:pt x="272852" y="411625"/>
                  <a:pt x="274439" y="407756"/>
                </a:cubicBezTo>
                <a:cubicBezTo>
                  <a:pt x="276027" y="403919"/>
                  <a:pt x="278309" y="400546"/>
                  <a:pt x="281252" y="397602"/>
                </a:cubicBezTo>
                <a:cubicBezTo>
                  <a:pt x="284196" y="394659"/>
                  <a:pt x="287569" y="392377"/>
                  <a:pt x="291439" y="390789"/>
                </a:cubicBezTo>
                <a:cubicBezTo>
                  <a:pt x="295275" y="389202"/>
                  <a:pt x="299277" y="388408"/>
                  <a:pt x="303444" y="388408"/>
                </a:cubicBezTo>
                <a:close/>
                <a:moveTo>
                  <a:pt x="167680" y="388408"/>
                </a:moveTo>
                <a:cubicBezTo>
                  <a:pt x="171847" y="388408"/>
                  <a:pt x="175849" y="389202"/>
                  <a:pt x="179686" y="390789"/>
                </a:cubicBezTo>
                <a:cubicBezTo>
                  <a:pt x="183522" y="392377"/>
                  <a:pt x="186929" y="394659"/>
                  <a:pt x="189872" y="397602"/>
                </a:cubicBezTo>
                <a:cubicBezTo>
                  <a:pt x="192816" y="400546"/>
                  <a:pt x="195065" y="403919"/>
                  <a:pt x="196652" y="407756"/>
                </a:cubicBezTo>
                <a:cubicBezTo>
                  <a:pt x="198273" y="411625"/>
                  <a:pt x="199066" y="415627"/>
                  <a:pt x="199066" y="419761"/>
                </a:cubicBezTo>
                <a:cubicBezTo>
                  <a:pt x="199066" y="423928"/>
                  <a:pt x="198273" y="427930"/>
                  <a:pt x="196652" y="431767"/>
                </a:cubicBezTo>
                <a:cubicBezTo>
                  <a:pt x="195065" y="435636"/>
                  <a:pt x="192816" y="439010"/>
                  <a:pt x="189872" y="441953"/>
                </a:cubicBezTo>
                <a:cubicBezTo>
                  <a:pt x="186929" y="444897"/>
                  <a:pt x="183522" y="447179"/>
                  <a:pt x="179686" y="448766"/>
                </a:cubicBezTo>
                <a:cubicBezTo>
                  <a:pt x="175849" y="450354"/>
                  <a:pt x="171847" y="451147"/>
                  <a:pt x="167680" y="451147"/>
                </a:cubicBezTo>
                <a:cubicBezTo>
                  <a:pt x="163513" y="451147"/>
                  <a:pt x="159511" y="450354"/>
                  <a:pt x="155675" y="448766"/>
                </a:cubicBezTo>
                <a:cubicBezTo>
                  <a:pt x="151838" y="447179"/>
                  <a:pt x="148432" y="444897"/>
                  <a:pt x="145521" y="441953"/>
                </a:cubicBezTo>
                <a:cubicBezTo>
                  <a:pt x="142578" y="439010"/>
                  <a:pt x="140296" y="435636"/>
                  <a:pt x="138708" y="431767"/>
                </a:cubicBezTo>
                <a:cubicBezTo>
                  <a:pt x="137121" y="427930"/>
                  <a:pt x="136327" y="423928"/>
                  <a:pt x="136327" y="419761"/>
                </a:cubicBezTo>
                <a:cubicBezTo>
                  <a:pt x="136327" y="415627"/>
                  <a:pt x="137121" y="411625"/>
                  <a:pt x="138708" y="407756"/>
                </a:cubicBezTo>
                <a:cubicBezTo>
                  <a:pt x="140296" y="403919"/>
                  <a:pt x="142578" y="400546"/>
                  <a:pt x="145521" y="397602"/>
                </a:cubicBezTo>
                <a:cubicBezTo>
                  <a:pt x="148432" y="394659"/>
                  <a:pt x="151838" y="392377"/>
                  <a:pt x="155675" y="390789"/>
                </a:cubicBezTo>
                <a:cubicBezTo>
                  <a:pt x="159511" y="389202"/>
                  <a:pt x="163513" y="388408"/>
                  <a:pt x="167680" y="388408"/>
                </a:cubicBezTo>
                <a:close/>
                <a:moveTo>
                  <a:pt x="31386" y="388408"/>
                </a:moveTo>
                <a:cubicBezTo>
                  <a:pt x="35520" y="388408"/>
                  <a:pt x="39522" y="389202"/>
                  <a:pt x="43392" y="390789"/>
                </a:cubicBezTo>
                <a:cubicBezTo>
                  <a:pt x="47228" y="392377"/>
                  <a:pt x="50602" y="394659"/>
                  <a:pt x="53545" y="397602"/>
                </a:cubicBezTo>
                <a:cubicBezTo>
                  <a:pt x="56489" y="400546"/>
                  <a:pt x="58771" y="403919"/>
                  <a:pt x="60358" y="407756"/>
                </a:cubicBezTo>
                <a:cubicBezTo>
                  <a:pt x="61946" y="411625"/>
                  <a:pt x="62739" y="415627"/>
                  <a:pt x="62739" y="419761"/>
                </a:cubicBezTo>
                <a:cubicBezTo>
                  <a:pt x="62739" y="423928"/>
                  <a:pt x="61946" y="427930"/>
                  <a:pt x="60358" y="431767"/>
                </a:cubicBezTo>
                <a:cubicBezTo>
                  <a:pt x="58771" y="435636"/>
                  <a:pt x="56489" y="439010"/>
                  <a:pt x="53545" y="441953"/>
                </a:cubicBezTo>
                <a:cubicBezTo>
                  <a:pt x="50602" y="444897"/>
                  <a:pt x="47228" y="447179"/>
                  <a:pt x="43392" y="448766"/>
                </a:cubicBezTo>
                <a:cubicBezTo>
                  <a:pt x="39522" y="450354"/>
                  <a:pt x="35520" y="451147"/>
                  <a:pt x="31386" y="451147"/>
                </a:cubicBezTo>
                <a:cubicBezTo>
                  <a:pt x="27219" y="451147"/>
                  <a:pt x="23217" y="450354"/>
                  <a:pt x="19381" y="448766"/>
                </a:cubicBezTo>
                <a:cubicBezTo>
                  <a:pt x="15511" y="447179"/>
                  <a:pt x="12138" y="444897"/>
                  <a:pt x="9194" y="441953"/>
                </a:cubicBezTo>
                <a:cubicBezTo>
                  <a:pt x="6251" y="439010"/>
                  <a:pt x="3969" y="435636"/>
                  <a:pt x="2381" y="431767"/>
                </a:cubicBezTo>
                <a:cubicBezTo>
                  <a:pt x="794" y="427930"/>
                  <a:pt x="0" y="423928"/>
                  <a:pt x="0" y="419761"/>
                </a:cubicBezTo>
                <a:cubicBezTo>
                  <a:pt x="0" y="415627"/>
                  <a:pt x="794" y="411625"/>
                  <a:pt x="2381" y="407756"/>
                </a:cubicBezTo>
                <a:cubicBezTo>
                  <a:pt x="3969" y="403919"/>
                  <a:pt x="6251" y="400546"/>
                  <a:pt x="9194" y="397602"/>
                </a:cubicBezTo>
                <a:cubicBezTo>
                  <a:pt x="12138" y="394659"/>
                  <a:pt x="15511" y="392377"/>
                  <a:pt x="19381" y="390789"/>
                </a:cubicBezTo>
                <a:cubicBezTo>
                  <a:pt x="23217" y="389202"/>
                  <a:pt x="27219" y="388408"/>
                  <a:pt x="31386" y="388408"/>
                </a:cubicBezTo>
                <a:close/>
                <a:moveTo>
                  <a:pt x="164406" y="259358"/>
                </a:moveTo>
                <a:cubicBezTo>
                  <a:pt x="168540" y="258928"/>
                  <a:pt x="172608" y="259325"/>
                  <a:pt x="176576" y="260548"/>
                </a:cubicBezTo>
                <a:cubicBezTo>
                  <a:pt x="180578" y="261739"/>
                  <a:pt x="184183" y="263657"/>
                  <a:pt x="187391" y="266303"/>
                </a:cubicBezTo>
                <a:cubicBezTo>
                  <a:pt x="190599" y="268949"/>
                  <a:pt x="193179" y="272091"/>
                  <a:pt x="195163" y="275762"/>
                </a:cubicBezTo>
                <a:cubicBezTo>
                  <a:pt x="197115" y="279433"/>
                  <a:pt x="198305" y="283336"/>
                  <a:pt x="198702" y="287470"/>
                </a:cubicBezTo>
                <a:cubicBezTo>
                  <a:pt x="199132" y="291604"/>
                  <a:pt x="198735" y="295672"/>
                  <a:pt x="197512" y="299640"/>
                </a:cubicBezTo>
                <a:cubicBezTo>
                  <a:pt x="196321" y="303642"/>
                  <a:pt x="194403" y="307214"/>
                  <a:pt x="191757" y="310455"/>
                </a:cubicBezTo>
                <a:cubicBezTo>
                  <a:pt x="189111" y="313663"/>
                  <a:pt x="185969" y="316243"/>
                  <a:pt x="182298" y="318227"/>
                </a:cubicBezTo>
                <a:cubicBezTo>
                  <a:pt x="178627" y="320179"/>
                  <a:pt x="174724" y="321369"/>
                  <a:pt x="170590" y="321766"/>
                </a:cubicBezTo>
                <a:cubicBezTo>
                  <a:pt x="166456" y="322196"/>
                  <a:pt x="162388" y="321799"/>
                  <a:pt x="158419" y="320576"/>
                </a:cubicBezTo>
                <a:cubicBezTo>
                  <a:pt x="154418" y="319385"/>
                  <a:pt x="150846" y="317467"/>
                  <a:pt x="147605" y="314821"/>
                </a:cubicBezTo>
                <a:cubicBezTo>
                  <a:pt x="144397" y="312175"/>
                  <a:pt x="141817" y="309033"/>
                  <a:pt x="139832" y="305362"/>
                </a:cubicBezTo>
                <a:cubicBezTo>
                  <a:pt x="137881" y="301691"/>
                  <a:pt x="136691" y="297788"/>
                  <a:pt x="136294" y="293654"/>
                </a:cubicBezTo>
                <a:cubicBezTo>
                  <a:pt x="135864" y="289520"/>
                  <a:pt x="136261" y="285452"/>
                  <a:pt x="137484" y="281483"/>
                </a:cubicBezTo>
                <a:cubicBezTo>
                  <a:pt x="138675" y="277482"/>
                  <a:pt x="140593" y="273877"/>
                  <a:pt x="143239" y="270669"/>
                </a:cubicBezTo>
                <a:cubicBezTo>
                  <a:pt x="145885" y="267461"/>
                  <a:pt x="149027" y="264881"/>
                  <a:pt x="152698" y="262896"/>
                </a:cubicBezTo>
                <a:cubicBezTo>
                  <a:pt x="156369" y="260945"/>
                  <a:pt x="160272" y="259755"/>
                  <a:pt x="164406" y="259358"/>
                </a:cubicBezTo>
                <a:close/>
                <a:moveTo>
                  <a:pt x="305660" y="258994"/>
                </a:moveTo>
                <a:cubicBezTo>
                  <a:pt x="309827" y="259291"/>
                  <a:pt x="313762" y="260383"/>
                  <a:pt x="317467" y="262235"/>
                </a:cubicBezTo>
                <a:cubicBezTo>
                  <a:pt x="321204" y="264087"/>
                  <a:pt x="324412" y="266601"/>
                  <a:pt x="327157" y="269742"/>
                </a:cubicBezTo>
                <a:cubicBezTo>
                  <a:pt x="329869" y="272884"/>
                  <a:pt x="331886" y="276423"/>
                  <a:pt x="333209" y="280359"/>
                </a:cubicBezTo>
                <a:cubicBezTo>
                  <a:pt x="334532" y="284328"/>
                  <a:pt x="335028" y="288363"/>
                  <a:pt x="334731" y="292530"/>
                </a:cubicBezTo>
                <a:cubicBezTo>
                  <a:pt x="334433" y="296664"/>
                  <a:pt x="333375" y="300599"/>
                  <a:pt x="331523" y="304337"/>
                </a:cubicBezTo>
                <a:cubicBezTo>
                  <a:pt x="329637" y="308041"/>
                  <a:pt x="327157" y="311249"/>
                  <a:pt x="324015" y="313994"/>
                </a:cubicBezTo>
                <a:cubicBezTo>
                  <a:pt x="320873" y="316706"/>
                  <a:pt x="317301" y="318723"/>
                  <a:pt x="313366" y="320046"/>
                </a:cubicBezTo>
                <a:cubicBezTo>
                  <a:pt x="309430" y="321369"/>
                  <a:pt x="305362" y="321865"/>
                  <a:pt x="301228" y="321568"/>
                </a:cubicBezTo>
                <a:cubicBezTo>
                  <a:pt x="297061" y="321303"/>
                  <a:pt x="293125" y="320212"/>
                  <a:pt x="289421" y="318360"/>
                </a:cubicBezTo>
                <a:cubicBezTo>
                  <a:pt x="285684" y="316474"/>
                  <a:pt x="282476" y="313994"/>
                  <a:pt x="279764" y="310852"/>
                </a:cubicBezTo>
                <a:cubicBezTo>
                  <a:pt x="277018" y="307710"/>
                  <a:pt x="275001" y="304171"/>
                  <a:pt x="273678" y="300203"/>
                </a:cubicBezTo>
                <a:cubicBezTo>
                  <a:pt x="272388" y="296267"/>
                  <a:pt x="271859" y="292232"/>
                  <a:pt x="272157" y="288065"/>
                </a:cubicBezTo>
                <a:cubicBezTo>
                  <a:pt x="272454" y="283931"/>
                  <a:pt x="273546" y="279995"/>
                  <a:pt x="275398" y="276258"/>
                </a:cubicBezTo>
                <a:cubicBezTo>
                  <a:pt x="277250" y="272554"/>
                  <a:pt x="279764" y="269313"/>
                  <a:pt x="282905" y="266601"/>
                </a:cubicBezTo>
                <a:cubicBezTo>
                  <a:pt x="286047" y="263855"/>
                  <a:pt x="289586" y="261838"/>
                  <a:pt x="293522" y="260515"/>
                </a:cubicBezTo>
                <a:cubicBezTo>
                  <a:pt x="297491" y="259225"/>
                  <a:pt x="301526" y="258696"/>
                  <a:pt x="305660" y="258994"/>
                </a:cubicBezTo>
                <a:close/>
                <a:moveTo>
                  <a:pt x="33602" y="258994"/>
                </a:moveTo>
                <a:cubicBezTo>
                  <a:pt x="37770" y="259291"/>
                  <a:pt x="41705" y="260383"/>
                  <a:pt x="45409" y="262235"/>
                </a:cubicBezTo>
                <a:cubicBezTo>
                  <a:pt x="49147" y="264087"/>
                  <a:pt x="52355" y="266600"/>
                  <a:pt x="55100" y="269742"/>
                </a:cubicBezTo>
                <a:cubicBezTo>
                  <a:pt x="57812" y="272884"/>
                  <a:pt x="59829" y="276423"/>
                  <a:pt x="61152" y="280359"/>
                </a:cubicBezTo>
                <a:cubicBezTo>
                  <a:pt x="62475" y="284327"/>
                  <a:pt x="62971" y="288362"/>
                  <a:pt x="62673" y="292530"/>
                </a:cubicBezTo>
                <a:cubicBezTo>
                  <a:pt x="62376" y="296664"/>
                  <a:pt x="61317" y="300599"/>
                  <a:pt x="59432" y="304337"/>
                </a:cubicBezTo>
                <a:cubicBezTo>
                  <a:pt x="57580" y="308041"/>
                  <a:pt x="55067" y="311282"/>
                  <a:pt x="51925" y="313994"/>
                </a:cubicBezTo>
                <a:cubicBezTo>
                  <a:pt x="48783" y="316706"/>
                  <a:pt x="45244" y="318723"/>
                  <a:pt x="41308" y="320046"/>
                </a:cubicBezTo>
                <a:cubicBezTo>
                  <a:pt x="37373" y="321369"/>
                  <a:pt x="33305" y="321865"/>
                  <a:pt x="29171" y="321601"/>
                </a:cubicBezTo>
                <a:cubicBezTo>
                  <a:pt x="25003" y="321303"/>
                  <a:pt x="21068" y="320212"/>
                  <a:pt x="17364" y="318359"/>
                </a:cubicBezTo>
                <a:cubicBezTo>
                  <a:pt x="13626" y="316507"/>
                  <a:pt x="10418" y="313994"/>
                  <a:pt x="7673" y="310852"/>
                </a:cubicBezTo>
                <a:cubicBezTo>
                  <a:pt x="4961" y="307710"/>
                  <a:pt x="2944" y="304171"/>
                  <a:pt x="1621" y="300202"/>
                </a:cubicBezTo>
                <a:cubicBezTo>
                  <a:pt x="298" y="296267"/>
                  <a:pt x="-198" y="292232"/>
                  <a:pt x="99" y="288065"/>
                </a:cubicBezTo>
                <a:cubicBezTo>
                  <a:pt x="397" y="283931"/>
                  <a:pt x="1455" y="279995"/>
                  <a:pt x="3341" y="276258"/>
                </a:cubicBezTo>
                <a:cubicBezTo>
                  <a:pt x="5193" y="272553"/>
                  <a:pt x="7673" y="269312"/>
                  <a:pt x="10815" y="266600"/>
                </a:cubicBezTo>
                <a:cubicBezTo>
                  <a:pt x="13990" y="263855"/>
                  <a:pt x="17529" y="261838"/>
                  <a:pt x="21465" y="260548"/>
                </a:cubicBezTo>
                <a:cubicBezTo>
                  <a:pt x="25400" y="259225"/>
                  <a:pt x="29468" y="258696"/>
                  <a:pt x="33602" y="258994"/>
                </a:cubicBezTo>
                <a:close/>
                <a:moveTo>
                  <a:pt x="303444" y="129447"/>
                </a:moveTo>
                <a:cubicBezTo>
                  <a:pt x="320543" y="129447"/>
                  <a:pt x="334797" y="143735"/>
                  <a:pt x="334797" y="160833"/>
                </a:cubicBezTo>
                <a:cubicBezTo>
                  <a:pt x="334797" y="178527"/>
                  <a:pt x="320543" y="192186"/>
                  <a:pt x="303444" y="192186"/>
                </a:cubicBezTo>
                <a:cubicBezTo>
                  <a:pt x="286312" y="192186"/>
                  <a:pt x="272058" y="177932"/>
                  <a:pt x="272058" y="160833"/>
                </a:cubicBezTo>
                <a:cubicBezTo>
                  <a:pt x="272058" y="143735"/>
                  <a:pt x="286312" y="129447"/>
                  <a:pt x="303444" y="129447"/>
                </a:cubicBezTo>
                <a:close/>
                <a:moveTo>
                  <a:pt x="167680" y="129447"/>
                </a:moveTo>
                <a:cubicBezTo>
                  <a:pt x="184812" y="129447"/>
                  <a:pt x="199066" y="143735"/>
                  <a:pt x="199066" y="160833"/>
                </a:cubicBezTo>
                <a:cubicBezTo>
                  <a:pt x="198471" y="178527"/>
                  <a:pt x="184812" y="192186"/>
                  <a:pt x="167680" y="192186"/>
                </a:cubicBezTo>
                <a:cubicBezTo>
                  <a:pt x="150581" y="192186"/>
                  <a:pt x="136327" y="177932"/>
                  <a:pt x="136327" y="160833"/>
                </a:cubicBezTo>
                <a:cubicBezTo>
                  <a:pt x="136327" y="143735"/>
                  <a:pt x="150581" y="129447"/>
                  <a:pt x="167680" y="129447"/>
                </a:cubicBezTo>
                <a:close/>
                <a:moveTo>
                  <a:pt x="31386" y="129447"/>
                </a:moveTo>
                <a:cubicBezTo>
                  <a:pt x="48485" y="129447"/>
                  <a:pt x="62739" y="143735"/>
                  <a:pt x="62739" y="160833"/>
                </a:cubicBezTo>
                <a:cubicBezTo>
                  <a:pt x="62739" y="178527"/>
                  <a:pt x="48485" y="192186"/>
                  <a:pt x="31386" y="192186"/>
                </a:cubicBezTo>
                <a:cubicBezTo>
                  <a:pt x="14254" y="192186"/>
                  <a:pt x="0" y="177932"/>
                  <a:pt x="0" y="160833"/>
                </a:cubicBezTo>
                <a:cubicBezTo>
                  <a:pt x="0" y="143735"/>
                  <a:pt x="14254" y="129447"/>
                  <a:pt x="31386" y="129447"/>
                </a:cubicBezTo>
                <a:close/>
                <a:moveTo>
                  <a:pt x="303444" y="0"/>
                </a:moveTo>
                <a:cubicBezTo>
                  <a:pt x="320543" y="0"/>
                  <a:pt x="334797" y="14254"/>
                  <a:pt x="334797" y="31353"/>
                </a:cubicBezTo>
                <a:cubicBezTo>
                  <a:pt x="334797" y="48485"/>
                  <a:pt x="320543" y="62739"/>
                  <a:pt x="303444" y="62739"/>
                </a:cubicBezTo>
                <a:cubicBezTo>
                  <a:pt x="286312" y="62739"/>
                  <a:pt x="272058" y="48485"/>
                  <a:pt x="272058" y="31353"/>
                </a:cubicBezTo>
                <a:cubicBezTo>
                  <a:pt x="272058" y="14254"/>
                  <a:pt x="286312" y="0"/>
                  <a:pt x="303444" y="0"/>
                </a:cubicBezTo>
                <a:close/>
                <a:moveTo>
                  <a:pt x="167680" y="0"/>
                </a:moveTo>
                <a:cubicBezTo>
                  <a:pt x="184812" y="0"/>
                  <a:pt x="199066" y="14254"/>
                  <a:pt x="199066" y="31353"/>
                </a:cubicBezTo>
                <a:cubicBezTo>
                  <a:pt x="199066" y="48485"/>
                  <a:pt x="184812" y="62739"/>
                  <a:pt x="167680" y="62739"/>
                </a:cubicBezTo>
                <a:cubicBezTo>
                  <a:pt x="150581" y="62739"/>
                  <a:pt x="136327" y="48485"/>
                  <a:pt x="136327" y="31353"/>
                </a:cubicBezTo>
                <a:cubicBezTo>
                  <a:pt x="136327" y="14254"/>
                  <a:pt x="150581" y="0"/>
                  <a:pt x="167680" y="0"/>
                </a:cubicBezTo>
                <a:close/>
                <a:moveTo>
                  <a:pt x="31386" y="0"/>
                </a:moveTo>
                <a:cubicBezTo>
                  <a:pt x="48485" y="0"/>
                  <a:pt x="62739" y="14254"/>
                  <a:pt x="62739" y="31353"/>
                </a:cubicBezTo>
                <a:cubicBezTo>
                  <a:pt x="62739" y="48485"/>
                  <a:pt x="48485" y="62739"/>
                  <a:pt x="31386" y="62739"/>
                </a:cubicBezTo>
                <a:cubicBezTo>
                  <a:pt x="14254" y="62739"/>
                  <a:pt x="0" y="48485"/>
                  <a:pt x="0" y="31353"/>
                </a:cubicBezTo>
                <a:cubicBezTo>
                  <a:pt x="0" y="14254"/>
                  <a:pt x="14254" y="0"/>
                  <a:pt x="3138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 w="846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62076" y="2298494"/>
            <a:ext cx="1563746" cy="369332"/>
          </a:xfrm>
          <a:prstGeom prst="roundRect">
            <a:avLst>
              <a:gd name="adj" fmla="val 50000"/>
            </a:avLst>
          </a:prstGeom>
          <a:solidFill>
            <a:schemeClr val="accent1">
              <a:alpha val="3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34127" y="2298494"/>
            <a:ext cx="978894" cy="3693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84259" y="2026544"/>
            <a:ext cx="815874" cy="9132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Part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611554" y="1975808"/>
            <a:ext cx="815874" cy="10147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62CD8C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07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19663" y="6324666"/>
            <a:ext cx="108000" cy="10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69154" y="6324666"/>
            <a:ext cx="108000" cy="1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018645" y="6324666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168136" y="6324666"/>
            <a:ext cx="108000" cy="10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31249" y="3047776"/>
            <a:ext cx="5007551" cy="28831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画像生成AI選択の重要ポイント</a:t>
            </a:r>
            <a:endParaRPr kumimoji="1" lang="zh-CN" altLang="en-US"/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4476865" y="1390685"/>
            <a:ext cx="3260726" cy="1209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多様な芸術スタイルへの対応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463289" y="4377223"/>
            <a:ext cx="2771775" cy="1621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高解像度画像の生成能力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020050" y="4438651"/>
            <a:ext cx="2771775" cy="1209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生成速度と効率性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013214" y="2663448"/>
            <a:ext cx="2165468" cy="1118127"/>
          </a:xfrm>
          <a:custGeom>
            <a:avLst/>
            <a:gdLst/>
            <a:rect l="l" t="t" r="r" b="b"/>
            <a:pathLst>
              <a:path w="20642" h="10656" extrusionOk="0">
                <a:moveTo>
                  <a:pt x="10321" y="0"/>
                </a:moveTo>
                <a:cubicBezTo>
                  <a:pt x="4630" y="0"/>
                  <a:pt x="1" y="4630"/>
                  <a:pt x="1" y="10321"/>
                </a:cubicBezTo>
                <a:cubicBezTo>
                  <a:pt x="1" y="10385"/>
                  <a:pt x="2" y="10450"/>
                  <a:pt x="4" y="10514"/>
                </a:cubicBezTo>
                <a:cubicBezTo>
                  <a:pt x="1580" y="9686"/>
                  <a:pt x="3307" y="9273"/>
                  <a:pt x="5033" y="9273"/>
                </a:cubicBezTo>
                <a:cubicBezTo>
                  <a:pt x="6858" y="9273"/>
                  <a:pt x="8681" y="9735"/>
                  <a:pt x="10321" y="10655"/>
                </a:cubicBezTo>
                <a:cubicBezTo>
                  <a:pt x="11962" y="9735"/>
                  <a:pt x="13786" y="9273"/>
                  <a:pt x="15610" y="9273"/>
                </a:cubicBezTo>
                <a:cubicBezTo>
                  <a:pt x="17337" y="9273"/>
                  <a:pt x="19065" y="9686"/>
                  <a:pt x="20640" y="10514"/>
                </a:cubicBezTo>
                <a:cubicBezTo>
                  <a:pt x="20640" y="10450"/>
                  <a:pt x="20642" y="10385"/>
                  <a:pt x="20642" y="10321"/>
                </a:cubicBezTo>
                <a:cubicBezTo>
                  <a:pt x="20642" y="4630"/>
                  <a:pt x="16012" y="0"/>
                  <a:pt x="1032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149135" y="3856075"/>
            <a:ext cx="1584289" cy="1999638"/>
          </a:xfrm>
          <a:custGeom>
            <a:avLst/>
            <a:gdLst/>
            <a:rect l="l" t="t" r="r" b="b"/>
            <a:pathLst>
              <a:path w="15102" h="19057" extrusionOk="0">
                <a:moveTo>
                  <a:pt x="10272" y="0"/>
                </a:moveTo>
                <a:cubicBezTo>
                  <a:pt x="9934" y="3512"/>
                  <a:pt x="7912" y="6539"/>
                  <a:pt x="5024" y="8262"/>
                </a:cubicBezTo>
                <a:cubicBezTo>
                  <a:pt x="5031" y="8418"/>
                  <a:pt x="5036" y="8577"/>
                  <a:pt x="5036" y="8736"/>
                </a:cubicBezTo>
                <a:cubicBezTo>
                  <a:pt x="5036" y="12577"/>
                  <a:pt x="3024" y="15957"/>
                  <a:pt x="1" y="17879"/>
                </a:cubicBezTo>
                <a:cubicBezTo>
                  <a:pt x="1471" y="18653"/>
                  <a:pt x="3109" y="19056"/>
                  <a:pt x="4771" y="19056"/>
                </a:cubicBezTo>
                <a:cubicBezTo>
                  <a:pt x="4774" y="19056"/>
                  <a:pt x="4778" y="19056"/>
                  <a:pt x="4781" y="19056"/>
                </a:cubicBezTo>
                <a:cubicBezTo>
                  <a:pt x="10472" y="19056"/>
                  <a:pt x="15102" y="14427"/>
                  <a:pt x="15102" y="8736"/>
                </a:cubicBezTo>
                <a:cubicBezTo>
                  <a:pt x="15102" y="5062"/>
                  <a:pt x="13170" y="1831"/>
                  <a:pt x="10272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149135" y="3689657"/>
            <a:ext cx="1026714" cy="973324"/>
          </a:xfrm>
          <a:custGeom>
            <a:avLst/>
            <a:gdLst/>
            <a:rect l="l" t="t" r="r" b="b"/>
            <a:pathLst>
              <a:path w="9787" h="9276" extrusionOk="0">
                <a:moveTo>
                  <a:pt x="4781" y="1"/>
                </a:moveTo>
                <a:cubicBezTo>
                  <a:pt x="3141" y="1"/>
                  <a:pt x="1499" y="393"/>
                  <a:pt x="1" y="1178"/>
                </a:cubicBezTo>
                <a:cubicBezTo>
                  <a:pt x="2747" y="2923"/>
                  <a:pt x="4656" y="5871"/>
                  <a:pt x="4984" y="9276"/>
                </a:cubicBezTo>
                <a:cubicBezTo>
                  <a:pt x="7683" y="7574"/>
                  <a:pt x="9542" y="4656"/>
                  <a:pt x="9787" y="1300"/>
                </a:cubicBezTo>
                <a:cubicBezTo>
                  <a:pt x="8232" y="434"/>
                  <a:pt x="6507" y="1"/>
                  <a:pt x="4781" y="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458576" y="3856075"/>
            <a:ext cx="1584394" cy="1999638"/>
          </a:xfrm>
          <a:custGeom>
            <a:avLst/>
            <a:gdLst/>
            <a:rect l="l" t="t" r="r" b="b"/>
            <a:pathLst>
              <a:path w="15103" h="19057" extrusionOk="0">
                <a:moveTo>
                  <a:pt x="4831" y="0"/>
                </a:moveTo>
                <a:cubicBezTo>
                  <a:pt x="1931" y="1831"/>
                  <a:pt x="0" y="5062"/>
                  <a:pt x="0" y="8736"/>
                </a:cubicBezTo>
                <a:cubicBezTo>
                  <a:pt x="0" y="14427"/>
                  <a:pt x="4631" y="19056"/>
                  <a:pt x="10321" y="19056"/>
                </a:cubicBezTo>
                <a:cubicBezTo>
                  <a:pt x="10324" y="19056"/>
                  <a:pt x="10327" y="19056"/>
                  <a:pt x="10331" y="19056"/>
                </a:cubicBezTo>
                <a:cubicBezTo>
                  <a:pt x="11993" y="19056"/>
                  <a:pt x="13630" y="18653"/>
                  <a:pt x="15102" y="17879"/>
                </a:cubicBezTo>
                <a:cubicBezTo>
                  <a:pt x="12077" y="15957"/>
                  <a:pt x="10068" y="12577"/>
                  <a:pt x="10068" y="8736"/>
                </a:cubicBezTo>
                <a:cubicBezTo>
                  <a:pt x="10068" y="8577"/>
                  <a:pt x="10071" y="8418"/>
                  <a:pt x="10079" y="8262"/>
                </a:cubicBezTo>
                <a:cubicBezTo>
                  <a:pt x="7192" y="6540"/>
                  <a:pt x="5169" y="3512"/>
                  <a:pt x="48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016256" y="3689657"/>
            <a:ext cx="1026714" cy="973324"/>
          </a:xfrm>
          <a:custGeom>
            <a:avLst/>
            <a:gdLst/>
            <a:rect l="l" t="t" r="r" b="b"/>
            <a:pathLst>
              <a:path w="9787" h="9276" extrusionOk="0">
                <a:moveTo>
                  <a:pt x="5005" y="1"/>
                </a:moveTo>
                <a:cubicBezTo>
                  <a:pt x="3280" y="1"/>
                  <a:pt x="1555" y="434"/>
                  <a:pt x="1" y="1300"/>
                </a:cubicBezTo>
                <a:cubicBezTo>
                  <a:pt x="246" y="4658"/>
                  <a:pt x="2103" y="7574"/>
                  <a:pt x="4801" y="9276"/>
                </a:cubicBezTo>
                <a:cubicBezTo>
                  <a:pt x="5130" y="5871"/>
                  <a:pt x="7040" y="2923"/>
                  <a:pt x="9786" y="1178"/>
                </a:cubicBezTo>
                <a:cubicBezTo>
                  <a:pt x="8288" y="393"/>
                  <a:pt x="6646" y="1"/>
                  <a:pt x="5005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567956" y="4752276"/>
            <a:ext cx="1056088" cy="950135"/>
          </a:xfrm>
          <a:custGeom>
            <a:avLst/>
            <a:gdLst/>
            <a:rect l="l" t="t" r="r" b="b"/>
            <a:pathLst>
              <a:path w="10067" h="9055" extrusionOk="0">
                <a:moveTo>
                  <a:pt x="4" y="1"/>
                </a:moveTo>
                <a:cubicBezTo>
                  <a:pt x="2" y="65"/>
                  <a:pt x="0" y="130"/>
                  <a:pt x="0" y="195"/>
                </a:cubicBezTo>
                <a:cubicBezTo>
                  <a:pt x="0" y="3954"/>
                  <a:pt x="2023" y="7250"/>
                  <a:pt x="5033" y="9055"/>
                </a:cubicBezTo>
                <a:cubicBezTo>
                  <a:pt x="8045" y="7250"/>
                  <a:pt x="10066" y="3954"/>
                  <a:pt x="10066" y="195"/>
                </a:cubicBezTo>
                <a:cubicBezTo>
                  <a:pt x="10066" y="130"/>
                  <a:pt x="10066" y="65"/>
                  <a:pt x="10065" y="1"/>
                </a:cubicBezTo>
                <a:cubicBezTo>
                  <a:pt x="8490" y="829"/>
                  <a:pt x="6762" y="1243"/>
                  <a:pt x="5034" y="1243"/>
                </a:cubicBezTo>
                <a:cubicBezTo>
                  <a:pt x="3306" y="1243"/>
                  <a:pt x="1578" y="829"/>
                  <a:pt x="4" y="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741888" y="4714978"/>
            <a:ext cx="605963" cy="56055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101600" blurRad="190500" dir="2700000" sx="100000" sy="100000" kx="0" ky="0" algn="tl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880983" y="4660333"/>
            <a:ext cx="557972" cy="604419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101600" blurRad="190500" dir="2700000" sx="100000" sy="100000" kx="0" ky="0" algn="tl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794332" y="2928436"/>
            <a:ext cx="604195" cy="547773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dist="101600" blurRad="190500" dir="2700000" sx="100000" sy="100000" kx="0" ky="0" algn="tl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技術的要件</a:t>
            </a:r>
            <a:endParaRPr kumimoji="1" lang="zh-CN" altLang="en-US"/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6750" y="1742200"/>
            <a:ext cx="3240000" cy="378000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9525" cap="flat">
            <a:solidFill>
              <a:schemeClr val="accent1"/>
            </a:solidFill>
            <a:miter/>
          </a:ln>
          <a:effectLst>
            <a:outerShdw dist="127000" blurRad="317500" dir="2700000" sx="100000" sy="100000" kx="0" ky="0" algn="t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401831" y="2106104"/>
            <a:ext cx="504000" cy="50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63142" y="2262427"/>
            <a:ext cx="8636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62CD8C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18750" y="2996201"/>
            <a:ext cx="2736000" cy="21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ブランディングとカスタマイズ機能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469650" y="1742200"/>
            <a:ext cx="3240000" cy="378000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9525" cap="flat">
            <a:solidFill>
              <a:schemeClr val="accent1"/>
            </a:solidFill>
            <a:miter/>
          </a:ln>
          <a:effectLst>
            <a:outerShdw dist="127000" blurRad="317500" dir="2700000" sx="100000" sy="100000" kx="0" ky="0" algn="t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204731" y="2106104"/>
            <a:ext cx="504000" cy="50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766042" y="2262427"/>
            <a:ext cx="8636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62CD8C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721650" y="2996201"/>
            <a:ext cx="2736000" cy="21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プロンプト改善機能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278900" y="1742200"/>
            <a:ext cx="3240000" cy="378000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9525" cap="flat">
            <a:solidFill>
              <a:schemeClr val="accent1"/>
            </a:solidFill>
            <a:miter/>
          </a:ln>
          <a:effectLst>
            <a:outerShdw dist="127000" blurRad="317500" dir="2700000" sx="100000" sy="100000" kx="0" ky="0" algn="tl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013981" y="2106104"/>
            <a:ext cx="504000" cy="50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575293" y="2262427"/>
            <a:ext cx="863600" cy="558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000">
                <a:ln w="12700">
                  <a:noFill/>
                </a:ln>
                <a:solidFill>
                  <a:srgbClr val="62CD8C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530900" y="2996201"/>
            <a:ext cx="2736000" cy="21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価格とアクセシビリティ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実用性</a:t>
            </a:r>
            <a:endParaRPr kumimoji="1" lang="zh-CN" altLang="en-US"/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019600" y="2355653"/>
            <a:ext cx="152802" cy="15280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407465" y="2000054"/>
            <a:ext cx="864000" cy="86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299465" y="1892054"/>
            <a:ext cx="1080000" cy="1080000"/>
          </a:xfrm>
          <a:prstGeom prst="arc">
            <a:avLst>
              <a:gd name="adj1" fmla="val 15254727"/>
              <a:gd name="adj2" fmla="val 9694577"/>
            </a:avLst>
          </a:prstGeom>
          <a:noFill/>
          <a:ln w="28575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605465" y="2227191"/>
            <a:ext cx="468000" cy="409726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577078" y="3091191"/>
            <a:ext cx="4524776" cy="82932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577078" y="3932486"/>
            <a:ext cx="4524776" cy="14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既存ワークフローへの組み込みやすさ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907834" y="2000054"/>
            <a:ext cx="864000" cy="864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2799834" y="1892054"/>
            <a:ext cx="1080000" cy="1080000"/>
          </a:xfrm>
          <a:prstGeom prst="arc">
            <a:avLst>
              <a:gd name="adj1" fmla="val 393838"/>
              <a:gd name="adj2" fmla="val 18064512"/>
            </a:avLst>
          </a:prstGeom>
          <a:noFill/>
          <a:ln w="28575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3123835" y="2216054"/>
            <a:ext cx="432000" cy="4320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077446" y="3091191"/>
            <a:ext cx="4524776" cy="82932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077446" y="3932486"/>
            <a:ext cx="4524776" cy="14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PowerPointやGoogle Slidesとの互換性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統合性</a:t>
            </a:r>
            <a:endParaRPr kumimoji="1" lang="zh-CN" altLang="en-US"/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092" t="0" r="25092" b="0"/>
          <a:stretch>
            <a:fillRect/>
          </a:stretch>
        </p:blipFill>
        <p:spPr>
          <a:xfrm rot="0" flipH="0" flipV="0">
            <a:off x="6138154" y="1124"/>
            <a:ext cx="6096000" cy="6857999"/>
          </a:xfrm>
          <a:custGeom>
            <a:avLst/>
            <a:gdLst/>
            <a:rect l="l" t="t" r="r" b="b"/>
            <a:pathLst>
              <a:path w="6096000" h="6858000">
                <a:moveTo>
                  <a:pt x="3360674" y="0"/>
                </a:moveTo>
                <a:lnTo>
                  <a:pt x="4928489" y="0"/>
                </a:lnTo>
                <a:lnTo>
                  <a:pt x="5873369" y="0"/>
                </a:lnTo>
                <a:lnTo>
                  <a:pt x="6096000" y="0"/>
                </a:lnTo>
                <a:lnTo>
                  <a:pt x="6096000" y="6857999"/>
                </a:lnTo>
                <a:lnTo>
                  <a:pt x="3360674" y="6857999"/>
                </a:lnTo>
                <a:lnTo>
                  <a:pt x="3360674" y="6382702"/>
                </a:lnTo>
                <a:lnTo>
                  <a:pt x="2259584" y="4689475"/>
                </a:lnTo>
                <a:lnTo>
                  <a:pt x="984250" y="4689475"/>
                </a:lnTo>
                <a:lnTo>
                  <a:pt x="0" y="3427984"/>
                </a:lnTo>
                <a:lnTo>
                  <a:pt x="984250" y="2172462"/>
                </a:lnTo>
                <a:lnTo>
                  <a:pt x="2259584" y="2172462"/>
                </a:lnTo>
                <a:lnTo>
                  <a:pt x="3360674" y="47529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6246507" y="1594193"/>
            <a:ext cx="2847785" cy="1152589"/>
          </a:xfrm>
          <a:custGeom>
            <a:avLst/>
            <a:gdLst/>
            <a:rect l="l" t="t" r="r" b="b"/>
            <a:pathLst>
              <a:path w="5695569" h="2305177">
                <a:moveTo>
                  <a:pt x="2503170" y="2305177"/>
                </a:moveTo>
                <a:lnTo>
                  <a:pt x="0" y="1485265"/>
                </a:lnTo>
                <a:lnTo>
                  <a:pt x="3192399" y="0"/>
                </a:lnTo>
                <a:lnTo>
                  <a:pt x="5695569" y="827786"/>
                </a:lnTo>
                <a:lnTo>
                  <a:pt x="2503170" y="230517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498097" y="0"/>
            <a:ext cx="2522982" cy="2746756"/>
          </a:xfrm>
          <a:custGeom>
            <a:avLst/>
            <a:gdLst/>
            <a:rect l="l" t="t" r="r" b="b"/>
            <a:pathLst>
              <a:path w="5045964" h="5493512">
                <a:moveTo>
                  <a:pt x="5045964" y="0"/>
                </a:moveTo>
                <a:lnTo>
                  <a:pt x="3192399" y="4016121"/>
                </a:lnTo>
                <a:lnTo>
                  <a:pt x="0" y="5493512"/>
                </a:lnTo>
                <a:lnTo>
                  <a:pt x="3014091" y="1730883"/>
                </a:lnTo>
                <a:lnTo>
                  <a:pt x="859536" y="0"/>
                </a:lnTo>
                <a:lnTo>
                  <a:pt x="504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246507" y="4111235"/>
            <a:ext cx="2847785" cy="1152589"/>
          </a:xfrm>
          <a:custGeom>
            <a:avLst/>
            <a:gdLst/>
            <a:rect l="l" t="t" r="r" b="b"/>
            <a:pathLst>
              <a:path w="5695569" h="2305177">
                <a:moveTo>
                  <a:pt x="2503170" y="0"/>
                </a:moveTo>
                <a:lnTo>
                  <a:pt x="0" y="827786"/>
                </a:lnTo>
                <a:lnTo>
                  <a:pt x="3192399" y="2305177"/>
                </a:lnTo>
                <a:lnTo>
                  <a:pt x="5695569" y="1485265"/>
                </a:lnTo>
                <a:lnTo>
                  <a:pt x="250317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498097" y="4134682"/>
            <a:ext cx="2522982" cy="2746756"/>
          </a:xfrm>
          <a:custGeom>
            <a:avLst/>
            <a:gdLst/>
            <a:rect l="l" t="t" r="r" b="b"/>
            <a:pathLst>
              <a:path w="5045964" h="5493512">
                <a:moveTo>
                  <a:pt x="5045964" y="5493512"/>
                </a:moveTo>
                <a:lnTo>
                  <a:pt x="3192399" y="1485265"/>
                </a:lnTo>
                <a:lnTo>
                  <a:pt x="0" y="0"/>
                </a:lnTo>
                <a:lnTo>
                  <a:pt x="3014091" y="3762629"/>
                </a:lnTo>
                <a:lnTo>
                  <a:pt x="859536" y="5493512"/>
                </a:lnTo>
                <a:lnTo>
                  <a:pt x="5045964" y="54935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743494" y="1594194"/>
            <a:ext cx="2099183" cy="3669602"/>
          </a:xfrm>
          <a:custGeom>
            <a:avLst/>
            <a:gdLst/>
            <a:rect l="l" t="t" r="r" b="b"/>
            <a:pathLst>
              <a:path w="4198366" h="7339203">
                <a:moveTo>
                  <a:pt x="1005967" y="1485265"/>
                </a:moveTo>
                <a:lnTo>
                  <a:pt x="4198366" y="0"/>
                </a:lnTo>
                <a:lnTo>
                  <a:pt x="1259459" y="3667633"/>
                </a:lnTo>
                <a:lnTo>
                  <a:pt x="4198366" y="7339203"/>
                </a:lnTo>
                <a:lnTo>
                  <a:pt x="1005967" y="5861939"/>
                </a:lnTo>
                <a:lnTo>
                  <a:pt x="0" y="3667633"/>
                </a:lnTo>
                <a:lnTo>
                  <a:pt x="1005967" y="1485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37103" y="884368"/>
            <a:ext cx="1498167" cy="18604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66986" y="495351"/>
            <a:ext cx="334814" cy="838993"/>
          </a:xfrm>
          <a:custGeom>
            <a:avLst/>
            <a:gdLst>
              <a:gd name="connsiteX0" fmla="*/ 303444 w 334814"/>
              <a:gd name="connsiteY0" fmla="*/ 776254 h 838993"/>
              <a:gd name="connsiteX1" fmla="*/ 315450 w 334814"/>
              <a:gd name="connsiteY1" fmla="*/ 778635 h 838993"/>
              <a:gd name="connsiteX2" fmla="*/ 325603 w 334814"/>
              <a:gd name="connsiteY2" fmla="*/ 785448 h 838993"/>
              <a:gd name="connsiteX3" fmla="*/ 332416 w 334814"/>
              <a:gd name="connsiteY3" fmla="*/ 795602 h 838993"/>
              <a:gd name="connsiteX4" fmla="*/ 334797 w 334814"/>
              <a:gd name="connsiteY4" fmla="*/ 807607 h 838993"/>
              <a:gd name="connsiteX5" fmla="*/ 332416 w 334814"/>
              <a:gd name="connsiteY5" fmla="*/ 819613 h 838993"/>
              <a:gd name="connsiteX6" fmla="*/ 325603 w 334814"/>
              <a:gd name="connsiteY6" fmla="*/ 829799 h 838993"/>
              <a:gd name="connsiteX7" fmla="*/ 315450 w 334814"/>
              <a:gd name="connsiteY7" fmla="*/ 836612 h 838993"/>
              <a:gd name="connsiteX8" fmla="*/ 303444 w 334814"/>
              <a:gd name="connsiteY8" fmla="*/ 838993 h 838993"/>
              <a:gd name="connsiteX9" fmla="*/ 291439 w 334814"/>
              <a:gd name="connsiteY9" fmla="*/ 836612 h 838993"/>
              <a:gd name="connsiteX10" fmla="*/ 281252 w 334814"/>
              <a:gd name="connsiteY10" fmla="*/ 829799 h 838993"/>
              <a:gd name="connsiteX11" fmla="*/ 274439 w 334814"/>
              <a:gd name="connsiteY11" fmla="*/ 819613 h 838993"/>
              <a:gd name="connsiteX12" fmla="*/ 272058 w 334814"/>
              <a:gd name="connsiteY12" fmla="*/ 807607 h 838993"/>
              <a:gd name="connsiteX13" fmla="*/ 274439 w 334814"/>
              <a:gd name="connsiteY13" fmla="*/ 795602 h 838993"/>
              <a:gd name="connsiteX14" fmla="*/ 281252 w 334814"/>
              <a:gd name="connsiteY14" fmla="*/ 785448 h 838993"/>
              <a:gd name="connsiteX15" fmla="*/ 291439 w 334814"/>
              <a:gd name="connsiteY15" fmla="*/ 778635 h 838993"/>
              <a:gd name="connsiteX16" fmla="*/ 303444 w 334814"/>
              <a:gd name="connsiteY16" fmla="*/ 776254 h 838993"/>
              <a:gd name="connsiteX17" fmla="*/ 167680 w 334814"/>
              <a:gd name="connsiteY17" fmla="*/ 776254 h 838993"/>
              <a:gd name="connsiteX18" fmla="*/ 179686 w 334814"/>
              <a:gd name="connsiteY18" fmla="*/ 778635 h 838993"/>
              <a:gd name="connsiteX19" fmla="*/ 189872 w 334814"/>
              <a:gd name="connsiteY19" fmla="*/ 785448 h 838993"/>
              <a:gd name="connsiteX20" fmla="*/ 196652 w 334814"/>
              <a:gd name="connsiteY20" fmla="*/ 795602 h 838993"/>
              <a:gd name="connsiteX21" fmla="*/ 199066 w 334814"/>
              <a:gd name="connsiteY21" fmla="*/ 807607 h 838993"/>
              <a:gd name="connsiteX22" fmla="*/ 196652 w 334814"/>
              <a:gd name="connsiteY22" fmla="*/ 819613 h 838993"/>
              <a:gd name="connsiteX23" fmla="*/ 189872 w 334814"/>
              <a:gd name="connsiteY23" fmla="*/ 829799 h 838993"/>
              <a:gd name="connsiteX24" fmla="*/ 179686 w 334814"/>
              <a:gd name="connsiteY24" fmla="*/ 836612 h 838993"/>
              <a:gd name="connsiteX25" fmla="*/ 167680 w 334814"/>
              <a:gd name="connsiteY25" fmla="*/ 838993 h 838993"/>
              <a:gd name="connsiteX26" fmla="*/ 155675 w 334814"/>
              <a:gd name="connsiteY26" fmla="*/ 836612 h 838993"/>
              <a:gd name="connsiteX27" fmla="*/ 145521 w 334814"/>
              <a:gd name="connsiteY27" fmla="*/ 829799 h 838993"/>
              <a:gd name="connsiteX28" fmla="*/ 138708 w 334814"/>
              <a:gd name="connsiteY28" fmla="*/ 819613 h 838993"/>
              <a:gd name="connsiteX29" fmla="*/ 136327 w 334814"/>
              <a:gd name="connsiteY29" fmla="*/ 807607 h 838993"/>
              <a:gd name="connsiteX30" fmla="*/ 138708 w 334814"/>
              <a:gd name="connsiteY30" fmla="*/ 795602 h 838993"/>
              <a:gd name="connsiteX31" fmla="*/ 145521 w 334814"/>
              <a:gd name="connsiteY31" fmla="*/ 785448 h 838993"/>
              <a:gd name="connsiteX32" fmla="*/ 155675 w 334814"/>
              <a:gd name="connsiteY32" fmla="*/ 778635 h 838993"/>
              <a:gd name="connsiteX33" fmla="*/ 167680 w 334814"/>
              <a:gd name="connsiteY33" fmla="*/ 776254 h 838993"/>
              <a:gd name="connsiteX34" fmla="*/ 31386 w 334814"/>
              <a:gd name="connsiteY34" fmla="*/ 776254 h 838993"/>
              <a:gd name="connsiteX35" fmla="*/ 43392 w 334814"/>
              <a:gd name="connsiteY35" fmla="*/ 778635 h 838993"/>
              <a:gd name="connsiteX36" fmla="*/ 53545 w 334814"/>
              <a:gd name="connsiteY36" fmla="*/ 785448 h 838993"/>
              <a:gd name="connsiteX37" fmla="*/ 60358 w 334814"/>
              <a:gd name="connsiteY37" fmla="*/ 795602 h 838993"/>
              <a:gd name="connsiteX38" fmla="*/ 62739 w 334814"/>
              <a:gd name="connsiteY38" fmla="*/ 807607 h 838993"/>
              <a:gd name="connsiteX39" fmla="*/ 60358 w 334814"/>
              <a:gd name="connsiteY39" fmla="*/ 819613 h 838993"/>
              <a:gd name="connsiteX40" fmla="*/ 53545 w 334814"/>
              <a:gd name="connsiteY40" fmla="*/ 829799 h 838993"/>
              <a:gd name="connsiteX41" fmla="*/ 43392 w 334814"/>
              <a:gd name="connsiteY41" fmla="*/ 836612 h 838993"/>
              <a:gd name="connsiteX42" fmla="*/ 31386 w 334814"/>
              <a:gd name="connsiteY42" fmla="*/ 838993 h 838993"/>
              <a:gd name="connsiteX43" fmla="*/ 19381 w 334814"/>
              <a:gd name="connsiteY43" fmla="*/ 836612 h 838993"/>
              <a:gd name="connsiteX44" fmla="*/ 9194 w 334814"/>
              <a:gd name="connsiteY44" fmla="*/ 829799 h 838993"/>
              <a:gd name="connsiteX45" fmla="*/ 2381 w 334814"/>
              <a:gd name="connsiteY45" fmla="*/ 819613 h 838993"/>
              <a:gd name="connsiteX46" fmla="*/ 0 w 334814"/>
              <a:gd name="connsiteY46" fmla="*/ 807607 h 838993"/>
              <a:gd name="connsiteX47" fmla="*/ 2381 w 334814"/>
              <a:gd name="connsiteY47" fmla="*/ 795602 h 838993"/>
              <a:gd name="connsiteX48" fmla="*/ 9194 w 334814"/>
              <a:gd name="connsiteY48" fmla="*/ 785448 h 838993"/>
              <a:gd name="connsiteX49" fmla="*/ 19381 w 334814"/>
              <a:gd name="connsiteY49" fmla="*/ 778635 h 838993"/>
              <a:gd name="connsiteX50" fmla="*/ 31386 w 334814"/>
              <a:gd name="connsiteY50" fmla="*/ 776254 h 838993"/>
              <a:gd name="connsiteX51" fmla="*/ 303444 w 334814"/>
              <a:gd name="connsiteY51" fmla="*/ 646774 h 838993"/>
              <a:gd name="connsiteX52" fmla="*/ 315450 w 334814"/>
              <a:gd name="connsiteY52" fmla="*/ 649155 h 838993"/>
              <a:gd name="connsiteX53" fmla="*/ 325603 w 334814"/>
              <a:gd name="connsiteY53" fmla="*/ 655968 h 838993"/>
              <a:gd name="connsiteX54" fmla="*/ 332416 w 334814"/>
              <a:gd name="connsiteY54" fmla="*/ 666155 h 838993"/>
              <a:gd name="connsiteX55" fmla="*/ 334797 w 334814"/>
              <a:gd name="connsiteY55" fmla="*/ 678160 h 838993"/>
              <a:gd name="connsiteX56" fmla="*/ 332416 w 334814"/>
              <a:gd name="connsiteY56" fmla="*/ 690166 h 838993"/>
              <a:gd name="connsiteX57" fmla="*/ 325603 w 334814"/>
              <a:gd name="connsiteY57" fmla="*/ 700319 h 838993"/>
              <a:gd name="connsiteX58" fmla="*/ 315450 w 334814"/>
              <a:gd name="connsiteY58" fmla="*/ 707132 h 838993"/>
              <a:gd name="connsiteX59" fmla="*/ 303444 w 334814"/>
              <a:gd name="connsiteY59" fmla="*/ 709513 h 838993"/>
              <a:gd name="connsiteX60" fmla="*/ 291439 w 334814"/>
              <a:gd name="connsiteY60" fmla="*/ 707132 h 838993"/>
              <a:gd name="connsiteX61" fmla="*/ 281252 w 334814"/>
              <a:gd name="connsiteY61" fmla="*/ 700319 h 838993"/>
              <a:gd name="connsiteX62" fmla="*/ 274439 w 334814"/>
              <a:gd name="connsiteY62" fmla="*/ 690166 h 838993"/>
              <a:gd name="connsiteX63" fmla="*/ 272058 w 334814"/>
              <a:gd name="connsiteY63" fmla="*/ 678160 h 838993"/>
              <a:gd name="connsiteX64" fmla="*/ 274439 w 334814"/>
              <a:gd name="connsiteY64" fmla="*/ 666155 h 838993"/>
              <a:gd name="connsiteX65" fmla="*/ 281252 w 334814"/>
              <a:gd name="connsiteY65" fmla="*/ 655968 h 838993"/>
              <a:gd name="connsiteX66" fmla="*/ 291439 w 334814"/>
              <a:gd name="connsiteY66" fmla="*/ 649155 h 838993"/>
              <a:gd name="connsiteX67" fmla="*/ 303444 w 334814"/>
              <a:gd name="connsiteY67" fmla="*/ 646774 h 838993"/>
              <a:gd name="connsiteX68" fmla="*/ 167680 w 334814"/>
              <a:gd name="connsiteY68" fmla="*/ 646774 h 838993"/>
              <a:gd name="connsiteX69" fmla="*/ 179686 w 334814"/>
              <a:gd name="connsiteY69" fmla="*/ 649155 h 838993"/>
              <a:gd name="connsiteX70" fmla="*/ 189872 w 334814"/>
              <a:gd name="connsiteY70" fmla="*/ 655968 h 838993"/>
              <a:gd name="connsiteX71" fmla="*/ 196652 w 334814"/>
              <a:gd name="connsiteY71" fmla="*/ 666155 h 838993"/>
              <a:gd name="connsiteX72" fmla="*/ 199066 w 334814"/>
              <a:gd name="connsiteY72" fmla="*/ 678160 h 838993"/>
              <a:gd name="connsiteX73" fmla="*/ 196652 w 334814"/>
              <a:gd name="connsiteY73" fmla="*/ 690166 h 838993"/>
              <a:gd name="connsiteX74" fmla="*/ 189872 w 334814"/>
              <a:gd name="connsiteY74" fmla="*/ 700319 h 838993"/>
              <a:gd name="connsiteX75" fmla="*/ 179686 w 334814"/>
              <a:gd name="connsiteY75" fmla="*/ 707132 h 838993"/>
              <a:gd name="connsiteX76" fmla="*/ 167680 w 334814"/>
              <a:gd name="connsiteY76" fmla="*/ 709513 h 838993"/>
              <a:gd name="connsiteX77" fmla="*/ 155675 w 334814"/>
              <a:gd name="connsiteY77" fmla="*/ 707132 h 838993"/>
              <a:gd name="connsiteX78" fmla="*/ 145521 w 334814"/>
              <a:gd name="connsiteY78" fmla="*/ 700319 h 838993"/>
              <a:gd name="connsiteX79" fmla="*/ 138708 w 334814"/>
              <a:gd name="connsiteY79" fmla="*/ 690166 h 838993"/>
              <a:gd name="connsiteX80" fmla="*/ 136327 w 334814"/>
              <a:gd name="connsiteY80" fmla="*/ 678160 h 838993"/>
              <a:gd name="connsiteX81" fmla="*/ 138708 w 334814"/>
              <a:gd name="connsiteY81" fmla="*/ 666155 h 838993"/>
              <a:gd name="connsiteX82" fmla="*/ 145521 w 334814"/>
              <a:gd name="connsiteY82" fmla="*/ 655968 h 838993"/>
              <a:gd name="connsiteX83" fmla="*/ 155675 w 334814"/>
              <a:gd name="connsiteY83" fmla="*/ 649155 h 838993"/>
              <a:gd name="connsiteX84" fmla="*/ 167680 w 334814"/>
              <a:gd name="connsiteY84" fmla="*/ 646774 h 838993"/>
              <a:gd name="connsiteX85" fmla="*/ 31386 w 334814"/>
              <a:gd name="connsiteY85" fmla="*/ 646774 h 838993"/>
              <a:gd name="connsiteX86" fmla="*/ 43392 w 334814"/>
              <a:gd name="connsiteY86" fmla="*/ 649155 h 838993"/>
              <a:gd name="connsiteX87" fmla="*/ 53545 w 334814"/>
              <a:gd name="connsiteY87" fmla="*/ 655968 h 838993"/>
              <a:gd name="connsiteX88" fmla="*/ 60358 w 334814"/>
              <a:gd name="connsiteY88" fmla="*/ 666155 h 838993"/>
              <a:gd name="connsiteX89" fmla="*/ 62739 w 334814"/>
              <a:gd name="connsiteY89" fmla="*/ 678160 h 838993"/>
              <a:gd name="connsiteX90" fmla="*/ 60358 w 334814"/>
              <a:gd name="connsiteY90" fmla="*/ 690166 h 838993"/>
              <a:gd name="connsiteX91" fmla="*/ 53545 w 334814"/>
              <a:gd name="connsiteY91" fmla="*/ 700319 h 838993"/>
              <a:gd name="connsiteX92" fmla="*/ 43392 w 334814"/>
              <a:gd name="connsiteY92" fmla="*/ 707132 h 838993"/>
              <a:gd name="connsiteX93" fmla="*/ 31386 w 334814"/>
              <a:gd name="connsiteY93" fmla="*/ 709513 h 838993"/>
              <a:gd name="connsiteX94" fmla="*/ 19381 w 334814"/>
              <a:gd name="connsiteY94" fmla="*/ 707132 h 838993"/>
              <a:gd name="connsiteX95" fmla="*/ 9194 w 334814"/>
              <a:gd name="connsiteY95" fmla="*/ 700319 h 838993"/>
              <a:gd name="connsiteX96" fmla="*/ 2381 w 334814"/>
              <a:gd name="connsiteY96" fmla="*/ 690166 h 838993"/>
              <a:gd name="connsiteX97" fmla="*/ 0 w 334814"/>
              <a:gd name="connsiteY97" fmla="*/ 678160 h 838993"/>
              <a:gd name="connsiteX98" fmla="*/ 2381 w 334814"/>
              <a:gd name="connsiteY98" fmla="*/ 666155 h 838993"/>
              <a:gd name="connsiteX99" fmla="*/ 9194 w 334814"/>
              <a:gd name="connsiteY99" fmla="*/ 655968 h 838993"/>
              <a:gd name="connsiteX100" fmla="*/ 19381 w 334814"/>
              <a:gd name="connsiteY100" fmla="*/ 649155 h 838993"/>
              <a:gd name="connsiteX101" fmla="*/ 31386 w 334814"/>
              <a:gd name="connsiteY101" fmla="*/ 646774 h 838993"/>
              <a:gd name="connsiteX102" fmla="*/ 303444 w 334814"/>
              <a:gd name="connsiteY102" fmla="*/ 517888 h 838993"/>
              <a:gd name="connsiteX103" fmla="*/ 315450 w 334814"/>
              <a:gd name="connsiteY103" fmla="*/ 520269 h 838993"/>
              <a:gd name="connsiteX104" fmla="*/ 325603 w 334814"/>
              <a:gd name="connsiteY104" fmla="*/ 527049 h 838993"/>
              <a:gd name="connsiteX105" fmla="*/ 332416 w 334814"/>
              <a:gd name="connsiteY105" fmla="*/ 537236 h 838993"/>
              <a:gd name="connsiteX106" fmla="*/ 334797 w 334814"/>
              <a:gd name="connsiteY106" fmla="*/ 549241 h 838993"/>
              <a:gd name="connsiteX107" fmla="*/ 332416 w 334814"/>
              <a:gd name="connsiteY107" fmla="*/ 561247 h 838993"/>
              <a:gd name="connsiteX108" fmla="*/ 325603 w 334814"/>
              <a:gd name="connsiteY108" fmla="*/ 571433 h 838993"/>
              <a:gd name="connsiteX109" fmla="*/ 315450 w 334814"/>
              <a:gd name="connsiteY109" fmla="*/ 578213 h 838993"/>
              <a:gd name="connsiteX110" fmla="*/ 303444 w 334814"/>
              <a:gd name="connsiteY110" fmla="*/ 580627 h 838993"/>
              <a:gd name="connsiteX111" fmla="*/ 291439 w 334814"/>
              <a:gd name="connsiteY111" fmla="*/ 578213 h 838993"/>
              <a:gd name="connsiteX112" fmla="*/ 281252 w 334814"/>
              <a:gd name="connsiteY112" fmla="*/ 571433 h 838993"/>
              <a:gd name="connsiteX113" fmla="*/ 274439 w 334814"/>
              <a:gd name="connsiteY113" fmla="*/ 561247 h 838993"/>
              <a:gd name="connsiteX114" fmla="*/ 272058 w 334814"/>
              <a:gd name="connsiteY114" fmla="*/ 549241 h 838993"/>
              <a:gd name="connsiteX115" fmla="*/ 274439 w 334814"/>
              <a:gd name="connsiteY115" fmla="*/ 537236 h 838993"/>
              <a:gd name="connsiteX116" fmla="*/ 281252 w 334814"/>
              <a:gd name="connsiteY116" fmla="*/ 527049 h 838993"/>
              <a:gd name="connsiteX117" fmla="*/ 291439 w 334814"/>
              <a:gd name="connsiteY117" fmla="*/ 520269 h 838993"/>
              <a:gd name="connsiteX118" fmla="*/ 303444 w 334814"/>
              <a:gd name="connsiteY118" fmla="*/ 517888 h 838993"/>
              <a:gd name="connsiteX119" fmla="*/ 167680 w 334814"/>
              <a:gd name="connsiteY119" fmla="*/ 517888 h 838993"/>
              <a:gd name="connsiteX120" fmla="*/ 179686 w 334814"/>
              <a:gd name="connsiteY120" fmla="*/ 520269 h 838993"/>
              <a:gd name="connsiteX121" fmla="*/ 189872 w 334814"/>
              <a:gd name="connsiteY121" fmla="*/ 527049 h 838993"/>
              <a:gd name="connsiteX122" fmla="*/ 196652 w 334814"/>
              <a:gd name="connsiteY122" fmla="*/ 537236 h 838993"/>
              <a:gd name="connsiteX123" fmla="*/ 199066 w 334814"/>
              <a:gd name="connsiteY123" fmla="*/ 549241 h 838993"/>
              <a:gd name="connsiteX124" fmla="*/ 196652 w 334814"/>
              <a:gd name="connsiteY124" fmla="*/ 561247 h 838993"/>
              <a:gd name="connsiteX125" fmla="*/ 189872 w 334814"/>
              <a:gd name="connsiteY125" fmla="*/ 571433 h 838993"/>
              <a:gd name="connsiteX126" fmla="*/ 179686 w 334814"/>
              <a:gd name="connsiteY126" fmla="*/ 578213 h 838993"/>
              <a:gd name="connsiteX127" fmla="*/ 167680 w 334814"/>
              <a:gd name="connsiteY127" fmla="*/ 580627 h 838993"/>
              <a:gd name="connsiteX128" fmla="*/ 155675 w 334814"/>
              <a:gd name="connsiteY128" fmla="*/ 578213 h 838993"/>
              <a:gd name="connsiteX129" fmla="*/ 145521 w 334814"/>
              <a:gd name="connsiteY129" fmla="*/ 571433 h 838993"/>
              <a:gd name="connsiteX130" fmla="*/ 138708 w 334814"/>
              <a:gd name="connsiteY130" fmla="*/ 561247 h 838993"/>
              <a:gd name="connsiteX131" fmla="*/ 136327 w 334814"/>
              <a:gd name="connsiteY131" fmla="*/ 549241 h 838993"/>
              <a:gd name="connsiteX132" fmla="*/ 138708 w 334814"/>
              <a:gd name="connsiteY132" fmla="*/ 537236 h 838993"/>
              <a:gd name="connsiteX133" fmla="*/ 145521 w 334814"/>
              <a:gd name="connsiteY133" fmla="*/ 527049 h 838993"/>
              <a:gd name="connsiteX134" fmla="*/ 155675 w 334814"/>
              <a:gd name="connsiteY134" fmla="*/ 520269 h 838993"/>
              <a:gd name="connsiteX135" fmla="*/ 167680 w 334814"/>
              <a:gd name="connsiteY135" fmla="*/ 517888 h 838993"/>
              <a:gd name="connsiteX136" fmla="*/ 31386 w 334814"/>
              <a:gd name="connsiteY136" fmla="*/ 517888 h 838993"/>
              <a:gd name="connsiteX137" fmla="*/ 43392 w 334814"/>
              <a:gd name="connsiteY137" fmla="*/ 520269 h 838993"/>
              <a:gd name="connsiteX138" fmla="*/ 53545 w 334814"/>
              <a:gd name="connsiteY138" fmla="*/ 527049 h 838993"/>
              <a:gd name="connsiteX139" fmla="*/ 60358 w 334814"/>
              <a:gd name="connsiteY139" fmla="*/ 537236 h 838993"/>
              <a:gd name="connsiteX140" fmla="*/ 62739 w 334814"/>
              <a:gd name="connsiteY140" fmla="*/ 549241 h 838993"/>
              <a:gd name="connsiteX141" fmla="*/ 60358 w 334814"/>
              <a:gd name="connsiteY141" fmla="*/ 561247 h 838993"/>
              <a:gd name="connsiteX142" fmla="*/ 53545 w 334814"/>
              <a:gd name="connsiteY142" fmla="*/ 571433 h 838993"/>
              <a:gd name="connsiteX143" fmla="*/ 43392 w 334814"/>
              <a:gd name="connsiteY143" fmla="*/ 578213 h 838993"/>
              <a:gd name="connsiteX144" fmla="*/ 31386 w 334814"/>
              <a:gd name="connsiteY144" fmla="*/ 580627 h 838993"/>
              <a:gd name="connsiteX145" fmla="*/ 19381 w 334814"/>
              <a:gd name="connsiteY145" fmla="*/ 578213 h 838993"/>
              <a:gd name="connsiteX146" fmla="*/ 9194 w 334814"/>
              <a:gd name="connsiteY146" fmla="*/ 571433 h 838993"/>
              <a:gd name="connsiteX147" fmla="*/ 2381 w 334814"/>
              <a:gd name="connsiteY147" fmla="*/ 561247 h 838993"/>
              <a:gd name="connsiteX148" fmla="*/ 0 w 334814"/>
              <a:gd name="connsiteY148" fmla="*/ 549241 h 838993"/>
              <a:gd name="connsiteX149" fmla="*/ 2381 w 334814"/>
              <a:gd name="connsiteY149" fmla="*/ 537236 h 838993"/>
              <a:gd name="connsiteX150" fmla="*/ 9194 w 334814"/>
              <a:gd name="connsiteY150" fmla="*/ 527049 h 838993"/>
              <a:gd name="connsiteX151" fmla="*/ 19381 w 334814"/>
              <a:gd name="connsiteY151" fmla="*/ 520269 h 838993"/>
              <a:gd name="connsiteX152" fmla="*/ 31386 w 334814"/>
              <a:gd name="connsiteY152" fmla="*/ 517888 h 838993"/>
              <a:gd name="connsiteX153" fmla="*/ 303444 w 334814"/>
              <a:gd name="connsiteY153" fmla="*/ 388408 h 838993"/>
              <a:gd name="connsiteX154" fmla="*/ 315450 w 334814"/>
              <a:gd name="connsiteY154" fmla="*/ 390789 h 838993"/>
              <a:gd name="connsiteX155" fmla="*/ 325603 w 334814"/>
              <a:gd name="connsiteY155" fmla="*/ 397602 h 838993"/>
              <a:gd name="connsiteX156" fmla="*/ 332416 w 334814"/>
              <a:gd name="connsiteY156" fmla="*/ 407756 h 838993"/>
              <a:gd name="connsiteX157" fmla="*/ 334797 w 334814"/>
              <a:gd name="connsiteY157" fmla="*/ 419761 h 838993"/>
              <a:gd name="connsiteX158" fmla="*/ 332416 w 334814"/>
              <a:gd name="connsiteY158" fmla="*/ 431767 h 838993"/>
              <a:gd name="connsiteX159" fmla="*/ 325603 w 334814"/>
              <a:gd name="connsiteY159" fmla="*/ 441953 h 838993"/>
              <a:gd name="connsiteX160" fmla="*/ 315450 w 334814"/>
              <a:gd name="connsiteY160" fmla="*/ 448766 h 838993"/>
              <a:gd name="connsiteX161" fmla="*/ 303444 w 334814"/>
              <a:gd name="connsiteY161" fmla="*/ 451147 h 838993"/>
              <a:gd name="connsiteX162" fmla="*/ 291439 w 334814"/>
              <a:gd name="connsiteY162" fmla="*/ 448766 h 838993"/>
              <a:gd name="connsiteX163" fmla="*/ 281252 w 334814"/>
              <a:gd name="connsiteY163" fmla="*/ 441953 h 838993"/>
              <a:gd name="connsiteX164" fmla="*/ 274439 w 334814"/>
              <a:gd name="connsiteY164" fmla="*/ 431767 h 838993"/>
              <a:gd name="connsiteX165" fmla="*/ 272058 w 334814"/>
              <a:gd name="connsiteY165" fmla="*/ 419761 h 838993"/>
              <a:gd name="connsiteX166" fmla="*/ 274439 w 334814"/>
              <a:gd name="connsiteY166" fmla="*/ 407756 h 838993"/>
              <a:gd name="connsiteX167" fmla="*/ 281252 w 334814"/>
              <a:gd name="connsiteY167" fmla="*/ 397602 h 838993"/>
              <a:gd name="connsiteX168" fmla="*/ 291439 w 334814"/>
              <a:gd name="connsiteY168" fmla="*/ 390789 h 838993"/>
              <a:gd name="connsiteX169" fmla="*/ 303444 w 334814"/>
              <a:gd name="connsiteY169" fmla="*/ 388408 h 838993"/>
              <a:gd name="connsiteX170" fmla="*/ 167680 w 334814"/>
              <a:gd name="connsiteY170" fmla="*/ 388408 h 838993"/>
              <a:gd name="connsiteX171" fmla="*/ 179686 w 334814"/>
              <a:gd name="connsiteY171" fmla="*/ 390789 h 838993"/>
              <a:gd name="connsiteX172" fmla="*/ 189872 w 334814"/>
              <a:gd name="connsiteY172" fmla="*/ 397602 h 838993"/>
              <a:gd name="connsiteX173" fmla="*/ 196652 w 334814"/>
              <a:gd name="connsiteY173" fmla="*/ 407756 h 838993"/>
              <a:gd name="connsiteX174" fmla="*/ 199066 w 334814"/>
              <a:gd name="connsiteY174" fmla="*/ 419761 h 838993"/>
              <a:gd name="connsiteX175" fmla="*/ 196652 w 334814"/>
              <a:gd name="connsiteY175" fmla="*/ 431767 h 838993"/>
              <a:gd name="connsiteX176" fmla="*/ 189872 w 334814"/>
              <a:gd name="connsiteY176" fmla="*/ 441953 h 838993"/>
              <a:gd name="connsiteX177" fmla="*/ 179686 w 334814"/>
              <a:gd name="connsiteY177" fmla="*/ 448766 h 838993"/>
              <a:gd name="connsiteX178" fmla="*/ 167680 w 334814"/>
              <a:gd name="connsiteY178" fmla="*/ 451147 h 838993"/>
              <a:gd name="connsiteX179" fmla="*/ 155675 w 334814"/>
              <a:gd name="connsiteY179" fmla="*/ 448766 h 838993"/>
              <a:gd name="connsiteX180" fmla="*/ 145521 w 334814"/>
              <a:gd name="connsiteY180" fmla="*/ 441953 h 838993"/>
              <a:gd name="connsiteX181" fmla="*/ 138708 w 334814"/>
              <a:gd name="connsiteY181" fmla="*/ 431767 h 838993"/>
              <a:gd name="connsiteX182" fmla="*/ 136327 w 334814"/>
              <a:gd name="connsiteY182" fmla="*/ 419761 h 838993"/>
              <a:gd name="connsiteX183" fmla="*/ 138708 w 334814"/>
              <a:gd name="connsiteY183" fmla="*/ 407756 h 838993"/>
              <a:gd name="connsiteX184" fmla="*/ 145521 w 334814"/>
              <a:gd name="connsiteY184" fmla="*/ 397602 h 838993"/>
              <a:gd name="connsiteX185" fmla="*/ 155675 w 334814"/>
              <a:gd name="connsiteY185" fmla="*/ 390789 h 838993"/>
              <a:gd name="connsiteX186" fmla="*/ 167680 w 334814"/>
              <a:gd name="connsiteY186" fmla="*/ 388408 h 838993"/>
              <a:gd name="connsiteX187" fmla="*/ 31386 w 334814"/>
              <a:gd name="connsiteY187" fmla="*/ 388408 h 838993"/>
              <a:gd name="connsiteX188" fmla="*/ 43392 w 334814"/>
              <a:gd name="connsiteY188" fmla="*/ 390789 h 838993"/>
              <a:gd name="connsiteX189" fmla="*/ 53545 w 334814"/>
              <a:gd name="connsiteY189" fmla="*/ 397602 h 838993"/>
              <a:gd name="connsiteX190" fmla="*/ 60358 w 334814"/>
              <a:gd name="connsiteY190" fmla="*/ 407756 h 838993"/>
              <a:gd name="connsiteX191" fmla="*/ 62739 w 334814"/>
              <a:gd name="connsiteY191" fmla="*/ 419761 h 838993"/>
              <a:gd name="connsiteX192" fmla="*/ 60358 w 334814"/>
              <a:gd name="connsiteY192" fmla="*/ 431767 h 838993"/>
              <a:gd name="connsiteX193" fmla="*/ 53545 w 334814"/>
              <a:gd name="connsiteY193" fmla="*/ 441953 h 838993"/>
              <a:gd name="connsiteX194" fmla="*/ 43392 w 334814"/>
              <a:gd name="connsiteY194" fmla="*/ 448766 h 838993"/>
              <a:gd name="connsiteX195" fmla="*/ 31386 w 334814"/>
              <a:gd name="connsiteY195" fmla="*/ 451147 h 838993"/>
              <a:gd name="connsiteX196" fmla="*/ 19381 w 334814"/>
              <a:gd name="connsiteY196" fmla="*/ 448766 h 838993"/>
              <a:gd name="connsiteX197" fmla="*/ 9194 w 334814"/>
              <a:gd name="connsiteY197" fmla="*/ 441953 h 838993"/>
              <a:gd name="connsiteX198" fmla="*/ 2381 w 334814"/>
              <a:gd name="connsiteY198" fmla="*/ 431767 h 838993"/>
              <a:gd name="connsiteX199" fmla="*/ 0 w 334814"/>
              <a:gd name="connsiteY199" fmla="*/ 419761 h 838993"/>
              <a:gd name="connsiteX200" fmla="*/ 2381 w 334814"/>
              <a:gd name="connsiteY200" fmla="*/ 407756 h 838993"/>
              <a:gd name="connsiteX201" fmla="*/ 9194 w 334814"/>
              <a:gd name="connsiteY201" fmla="*/ 397602 h 838993"/>
              <a:gd name="connsiteX202" fmla="*/ 19381 w 334814"/>
              <a:gd name="connsiteY202" fmla="*/ 390789 h 838993"/>
              <a:gd name="connsiteX203" fmla="*/ 31386 w 334814"/>
              <a:gd name="connsiteY203" fmla="*/ 388408 h 838993"/>
              <a:gd name="connsiteX204" fmla="*/ 164406 w 334814"/>
              <a:gd name="connsiteY204" fmla="*/ 259358 h 838993"/>
              <a:gd name="connsiteX205" fmla="*/ 176576 w 334814"/>
              <a:gd name="connsiteY205" fmla="*/ 260548 h 838993"/>
              <a:gd name="connsiteX206" fmla="*/ 187391 w 334814"/>
              <a:gd name="connsiteY206" fmla="*/ 266303 h 838993"/>
              <a:gd name="connsiteX207" fmla="*/ 195163 w 334814"/>
              <a:gd name="connsiteY207" fmla="*/ 275762 h 838993"/>
              <a:gd name="connsiteX208" fmla="*/ 198702 w 334814"/>
              <a:gd name="connsiteY208" fmla="*/ 287470 h 838993"/>
              <a:gd name="connsiteX209" fmla="*/ 197512 w 334814"/>
              <a:gd name="connsiteY209" fmla="*/ 299640 h 838993"/>
              <a:gd name="connsiteX210" fmla="*/ 191757 w 334814"/>
              <a:gd name="connsiteY210" fmla="*/ 310455 h 838993"/>
              <a:gd name="connsiteX211" fmla="*/ 182298 w 334814"/>
              <a:gd name="connsiteY211" fmla="*/ 318227 h 838993"/>
              <a:gd name="connsiteX212" fmla="*/ 170590 w 334814"/>
              <a:gd name="connsiteY212" fmla="*/ 321766 h 838993"/>
              <a:gd name="connsiteX213" fmla="*/ 158419 w 334814"/>
              <a:gd name="connsiteY213" fmla="*/ 320576 h 838993"/>
              <a:gd name="connsiteX214" fmla="*/ 147605 w 334814"/>
              <a:gd name="connsiteY214" fmla="*/ 314821 h 838993"/>
              <a:gd name="connsiteX215" fmla="*/ 139832 w 334814"/>
              <a:gd name="connsiteY215" fmla="*/ 305362 h 838993"/>
              <a:gd name="connsiteX216" fmla="*/ 136294 w 334814"/>
              <a:gd name="connsiteY216" fmla="*/ 293654 h 838993"/>
              <a:gd name="connsiteX217" fmla="*/ 137484 w 334814"/>
              <a:gd name="connsiteY217" fmla="*/ 281483 h 838993"/>
              <a:gd name="connsiteX218" fmla="*/ 143239 w 334814"/>
              <a:gd name="connsiteY218" fmla="*/ 270669 h 838993"/>
              <a:gd name="connsiteX219" fmla="*/ 152698 w 334814"/>
              <a:gd name="connsiteY219" fmla="*/ 262896 h 838993"/>
              <a:gd name="connsiteX220" fmla="*/ 164406 w 334814"/>
              <a:gd name="connsiteY220" fmla="*/ 259358 h 838993"/>
              <a:gd name="connsiteX221" fmla="*/ 305660 w 334814"/>
              <a:gd name="connsiteY221" fmla="*/ 258994 h 838993"/>
              <a:gd name="connsiteX222" fmla="*/ 317467 w 334814"/>
              <a:gd name="connsiteY222" fmla="*/ 262235 h 838993"/>
              <a:gd name="connsiteX223" fmla="*/ 327157 w 334814"/>
              <a:gd name="connsiteY223" fmla="*/ 269742 h 838993"/>
              <a:gd name="connsiteX224" fmla="*/ 333209 w 334814"/>
              <a:gd name="connsiteY224" fmla="*/ 280359 h 838993"/>
              <a:gd name="connsiteX225" fmla="*/ 334731 w 334814"/>
              <a:gd name="connsiteY225" fmla="*/ 292530 h 838993"/>
              <a:gd name="connsiteX226" fmla="*/ 331523 w 334814"/>
              <a:gd name="connsiteY226" fmla="*/ 304337 h 838993"/>
              <a:gd name="connsiteX227" fmla="*/ 324015 w 334814"/>
              <a:gd name="connsiteY227" fmla="*/ 313994 h 838993"/>
              <a:gd name="connsiteX228" fmla="*/ 313366 w 334814"/>
              <a:gd name="connsiteY228" fmla="*/ 320046 h 838993"/>
              <a:gd name="connsiteX229" fmla="*/ 301228 w 334814"/>
              <a:gd name="connsiteY229" fmla="*/ 321568 h 838993"/>
              <a:gd name="connsiteX230" fmla="*/ 289421 w 334814"/>
              <a:gd name="connsiteY230" fmla="*/ 318360 h 838993"/>
              <a:gd name="connsiteX231" fmla="*/ 279764 w 334814"/>
              <a:gd name="connsiteY231" fmla="*/ 310852 h 838993"/>
              <a:gd name="connsiteX232" fmla="*/ 273678 w 334814"/>
              <a:gd name="connsiteY232" fmla="*/ 300203 h 838993"/>
              <a:gd name="connsiteX233" fmla="*/ 272157 w 334814"/>
              <a:gd name="connsiteY233" fmla="*/ 288065 h 838993"/>
              <a:gd name="connsiteX234" fmla="*/ 275398 w 334814"/>
              <a:gd name="connsiteY234" fmla="*/ 276258 h 838993"/>
              <a:gd name="connsiteX235" fmla="*/ 282905 w 334814"/>
              <a:gd name="connsiteY235" fmla="*/ 266601 h 838993"/>
              <a:gd name="connsiteX236" fmla="*/ 293522 w 334814"/>
              <a:gd name="connsiteY236" fmla="*/ 260515 h 838993"/>
              <a:gd name="connsiteX237" fmla="*/ 305660 w 334814"/>
              <a:gd name="connsiteY237" fmla="*/ 258994 h 838993"/>
              <a:gd name="connsiteX238" fmla="*/ 33602 w 334814"/>
              <a:gd name="connsiteY238" fmla="*/ 258994 h 838993"/>
              <a:gd name="connsiteX239" fmla="*/ 45409 w 334814"/>
              <a:gd name="connsiteY239" fmla="*/ 262235 h 838993"/>
              <a:gd name="connsiteX240" fmla="*/ 55100 w 334814"/>
              <a:gd name="connsiteY240" fmla="*/ 269742 h 838993"/>
              <a:gd name="connsiteX241" fmla="*/ 61152 w 334814"/>
              <a:gd name="connsiteY241" fmla="*/ 280359 h 838993"/>
              <a:gd name="connsiteX242" fmla="*/ 62673 w 334814"/>
              <a:gd name="connsiteY242" fmla="*/ 292530 h 838993"/>
              <a:gd name="connsiteX243" fmla="*/ 59432 w 334814"/>
              <a:gd name="connsiteY243" fmla="*/ 304337 h 838993"/>
              <a:gd name="connsiteX244" fmla="*/ 51925 w 334814"/>
              <a:gd name="connsiteY244" fmla="*/ 313994 h 838993"/>
              <a:gd name="connsiteX245" fmla="*/ 41308 w 334814"/>
              <a:gd name="connsiteY245" fmla="*/ 320046 h 838993"/>
              <a:gd name="connsiteX246" fmla="*/ 29171 w 334814"/>
              <a:gd name="connsiteY246" fmla="*/ 321601 h 838993"/>
              <a:gd name="connsiteX247" fmla="*/ 17364 w 334814"/>
              <a:gd name="connsiteY247" fmla="*/ 318359 h 838993"/>
              <a:gd name="connsiteX248" fmla="*/ 7673 w 334814"/>
              <a:gd name="connsiteY248" fmla="*/ 310852 h 838993"/>
              <a:gd name="connsiteX249" fmla="*/ 1621 w 334814"/>
              <a:gd name="connsiteY249" fmla="*/ 300202 h 838993"/>
              <a:gd name="connsiteX250" fmla="*/ 99 w 334814"/>
              <a:gd name="connsiteY250" fmla="*/ 288065 h 838993"/>
              <a:gd name="connsiteX251" fmla="*/ 3341 w 334814"/>
              <a:gd name="connsiteY251" fmla="*/ 276258 h 838993"/>
              <a:gd name="connsiteX252" fmla="*/ 10815 w 334814"/>
              <a:gd name="connsiteY252" fmla="*/ 266600 h 838993"/>
              <a:gd name="connsiteX253" fmla="*/ 21465 w 334814"/>
              <a:gd name="connsiteY253" fmla="*/ 260548 h 838993"/>
              <a:gd name="connsiteX254" fmla="*/ 33602 w 334814"/>
              <a:gd name="connsiteY254" fmla="*/ 258994 h 838993"/>
              <a:gd name="connsiteX255" fmla="*/ 303444 w 334814"/>
              <a:gd name="connsiteY255" fmla="*/ 129447 h 838993"/>
              <a:gd name="connsiteX256" fmla="*/ 334797 w 334814"/>
              <a:gd name="connsiteY256" fmla="*/ 160833 h 838993"/>
              <a:gd name="connsiteX257" fmla="*/ 303444 w 334814"/>
              <a:gd name="connsiteY257" fmla="*/ 192186 h 838993"/>
              <a:gd name="connsiteX258" fmla="*/ 272058 w 334814"/>
              <a:gd name="connsiteY258" fmla="*/ 160833 h 838993"/>
              <a:gd name="connsiteX259" fmla="*/ 303444 w 334814"/>
              <a:gd name="connsiteY259" fmla="*/ 129447 h 838993"/>
              <a:gd name="connsiteX260" fmla="*/ 167680 w 334814"/>
              <a:gd name="connsiteY260" fmla="*/ 129447 h 838993"/>
              <a:gd name="connsiteX261" fmla="*/ 199066 w 334814"/>
              <a:gd name="connsiteY261" fmla="*/ 160833 h 838993"/>
              <a:gd name="connsiteX262" fmla="*/ 167680 w 334814"/>
              <a:gd name="connsiteY262" fmla="*/ 192186 h 838993"/>
              <a:gd name="connsiteX263" fmla="*/ 136327 w 334814"/>
              <a:gd name="connsiteY263" fmla="*/ 160833 h 838993"/>
              <a:gd name="connsiteX264" fmla="*/ 167680 w 334814"/>
              <a:gd name="connsiteY264" fmla="*/ 129447 h 838993"/>
              <a:gd name="connsiteX265" fmla="*/ 31386 w 334814"/>
              <a:gd name="connsiteY265" fmla="*/ 129447 h 838993"/>
              <a:gd name="connsiteX266" fmla="*/ 62739 w 334814"/>
              <a:gd name="connsiteY266" fmla="*/ 160833 h 838993"/>
              <a:gd name="connsiteX267" fmla="*/ 31386 w 334814"/>
              <a:gd name="connsiteY267" fmla="*/ 192186 h 838993"/>
              <a:gd name="connsiteX268" fmla="*/ 0 w 334814"/>
              <a:gd name="connsiteY268" fmla="*/ 160833 h 838993"/>
              <a:gd name="connsiteX269" fmla="*/ 31386 w 334814"/>
              <a:gd name="connsiteY269" fmla="*/ 129447 h 838993"/>
              <a:gd name="connsiteX270" fmla="*/ 303444 w 334814"/>
              <a:gd name="connsiteY270" fmla="*/ 0 h 838993"/>
              <a:gd name="connsiteX271" fmla="*/ 334797 w 334814"/>
              <a:gd name="connsiteY271" fmla="*/ 31353 h 838993"/>
              <a:gd name="connsiteX272" fmla="*/ 303444 w 334814"/>
              <a:gd name="connsiteY272" fmla="*/ 62739 h 838993"/>
              <a:gd name="connsiteX273" fmla="*/ 272058 w 334814"/>
              <a:gd name="connsiteY273" fmla="*/ 31353 h 838993"/>
              <a:gd name="connsiteX274" fmla="*/ 303444 w 334814"/>
              <a:gd name="connsiteY274" fmla="*/ 0 h 838993"/>
              <a:gd name="connsiteX275" fmla="*/ 167680 w 334814"/>
              <a:gd name="connsiteY275" fmla="*/ 0 h 838993"/>
              <a:gd name="connsiteX276" fmla="*/ 199066 w 334814"/>
              <a:gd name="connsiteY276" fmla="*/ 31353 h 838993"/>
              <a:gd name="connsiteX277" fmla="*/ 167680 w 334814"/>
              <a:gd name="connsiteY277" fmla="*/ 62739 h 838993"/>
              <a:gd name="connsiteX278" fmla="*/ 136327 w 334814"/>
              <a:gd name="connsiteY278" fmla="*/ 31353 h 838993"/>
              <a:gd name="connsiteX279" fmla="*/ 167680 w 334814"/>
              <a:gd name="connsiteY279" fmla="*/ 0 h 838993"/>
              <a:gd name="connsiteX280" fmla="*/ 31386 w 334814"/>
              <a:gd name="connsiteY280" fmla="*/ 0 h 838993"/>
              <a:gd name="connsiteX281" fmla="*/ 62739 w 334814"/>
              <a:gd name="connsiteY281" fmla="*/ 31353 h 838993"/>
              <a:gd name="connsiteX282" fmla="*/ 31386 w 334814"/>
              <a:gd name="connsiteY282" fmla="*/ 62739 h 838993"/>
              <a:gd name="connsiteX283" fmla="*/ 0 w 334814"/>
              <a:gd name="connsiteY283" fmla="*/ 31353 h 838993"/>
              <a:gd name="connsiteX284" fmla="*/ 31386 w 334814"/>
              <a:gd name="connsiteY284" fmla="*/ 0 h 838993"/>
            </a:gdLst>
            <a:rect l="l" t="t" r="r" b="b"/>
            <a:pathLst>
              <a:path w="334814" h="838993">
                <a:moveTo>
                  <a:pt x="303444" y="776254"/>
                </a:moveTo>
                <a:cubicBezTo>
                  <a:pt x="307578" y="776254"/>
                  <a:pt x="311580" y="777048"/>
                  <a:pt x="315450" y="778635"/>
                </a:cubicBezTo>
                <a:cubicBezTo>
                  <a:pt x="319286" y="780223"/>
                  <a:pt x="322660" y="782505"/>
                  <a:pt x="325603" y="785448"/>
                </a:cubicBezTo>
                <a:cubicBezTo>
                  <a:pt x="328547" y="788392"/>
                  <a:pt x="330829" y="791765"/>
                  <a:pt x="332416" y="795602"/>
                </a:cubicBezTo>
                <a:cubicBezTo>
                  <a:pt x="334004" y="799471"/>
                  <a:pt x="334797" y="803473"/>
                  <a:pt x="334797" y="807607"/>
                </a:cubicBezTo>
                <a:cubicBezTo>
                  <a:pt x="334797" y="811774"/>
                  <a:pt x="334004" y="815776"/>
                  <a:pt x="332416" y="819613"/>
                </a:cubicBezTo>
                <a:cubicBezTo>
                  <a:pt x="330829" y="823449"/>
                  <a:pt x="328547" y="826856"/>
                  <a:pt x="325603" y="829799"/>
                </a:cubicBezTo>
                <a:cubicBezTo>
                  <a:pt x="322660" y="832743"/>
                  <a:pt x="319286" y="834992"/>
                  <a:pt x="315450" y="836612"/>
                </a:cubicBezTo>
                <a:cubicBezTo>
                  <a:pt x="311580" y="838200"/>
                  <a:pt x="307578" y="838993"/>
                  <a:pt x="303444" y="838993"/>
                </a:cubicBezTo>
                <a:cubicBezTo>
                  <a:pt x="299277" y="838993"/>
                  <a:pt x="295275" y="838200"/>
                  <a:pt x="291439" y="836612"/>
                </a:cubicBezTo>
                <a:cubicBezTo>
                  <a:pt x="287569" y="834992"/>
                  <a:pt x="284196" y="832743"/>
                  <a:pt x="281252" y="829799"/>
                </a:cubicBezTo>
                <a:cubicBezTo>
                  <a:pt x="278309" y="826856"/>
                  <a:pt x="276027" y="823449"/>
                  <a:pt x="274439" y="819613"/>
                </a:cubicBezTo>
                <a:cubicBezTo>
                  <a:pt x="272852" y="815776"/>
                  <a:pt x="272058" y="811774"/>
                  <a:pt x="272058" y="807607"/>
                </a:cubicBezTo>
                <a:cubicBezTo>
                  <a:pt x="272058" y="803473"/>
                  <a:pt x="272852" y="799471"/>
                  <a:pt x="274439" y="795602"/>
                </a:cubicBezTo>
                <a:cubicBezTo>
                  <a:pt x="276027" y="791765"/>
                  <a:pt x="278309" y="788392"/>
                  <a:pt x="281252" y="785448"/>
                </a:cubicBezTo>
                <a:cubicBezTo>
                  <a:pt x="284196" y="782505"/>
                  <a:pt x="287569" y="780223"/>
                  <a:pt x="291439" y="778635"/>
                </a:cubicBezTo>
                <a:cubicBezTo>
                  <a:pt x="295275" y="777048"/>
                  <a:pt x="299277" y="776254"/>
                  <a:pt x="303444" y="776254"/>
                </a:cubicBezTo>
                <a:close/>
                <a:moveTo>
                  <a:pt x="167680" y="776254"/>
                </a:moveTo>
                <a:cubicBezTo>
                  <a:pt x="171847" y="776254"/>
                  <a:pt x="175849" y="777048"/>
                  <a:pt x="179686" y="778635"/>
                </a:cubicBezTo>
                <a:cubicBezTo>
                  <a:pt x="183522" y="780223"/>
                  <a:pt x="186929" y="782505"/>
                  <a:pt x="189872" y="785448"/>
                </a:cubicBezTo>
                <a:cubicBezTo>
                  <a:pt x="192816" y="788392"/>
                  <a:pt x="195065" y="791765"/>
                  <a:pt x="196652" y="795602"/>
                </a:cubicBezTo>
                <a:cubicBezTo>
                  <a:pt x="198273" y="799471"/>
                  <a:pt x="199066" y="803473"/>
                  <a:pt x="199066" y="807607"/>
                </a:cubicBezTo>
                <a:cubicBezTo>
                  <a:pt x="199066" y="811774"/>
                  <a:pt x="198273" y="815776"/>
                  <a:pt x="196652" y="819613"/>
                </a:cubicBezTo>
                <a:cubicBezTo>
                  <a:pt x="195065" y="823449"/>
                  <a:pt x="192816" y="826856"/>
                  <a:pt x="189872" y="829799"/>
                </a:cubicBezTo>
                <a:cubicBezTo>
                  <a:pt x="186929" y="832743"/>
                  <a:pt x="183522" y="834992"/>
                  <a:pt x="179686" y="836612"/>
                </a:cubicBezTo>
                <a:cubicBezTo>
                  <a:pt x="175849" y="838200"/>
                  <a:pt x="171847" y="838993"/>
                  <a:pt x="167680" y="838993"/>
                </a:cubicBezTo>
                <a:cubicBezTo>
                  <a:pt x="163513" y="838993"/>
                  <a:pt x="159511" y="838200"/>
                  <a:pt x="155675" y="836612"/>
                </a:cubicBezTo>
                <a:cubicBezTo>
                  <a:pt x="151838" y="834992"/>
                  <a:pt x="148432" y="832743"/>
                  <a:pt x="145521" y="829799"/>
                </a:cubicBezTo>
                <a:cubicBezTo>
                  <a:pt x="142578" y="826856"/>
                  <a:pt x="140296" y="823449"/>
                  <a:pt x="138708" y="819613"/>
                </a:cubicBezTo>
                <a:cubicBezTo>
                  <a:pt x="137121" y="815776"/>
                  <a:pt x="136327" y="811774"/>
                  <a:pt x="136327" y="807607"/>
                </a:cubicBezTo>
                <a:cubicBezTo>
                  <a:pt x="136327" y="803473"/>
                  <a:pt x="137121" y="799471"/>
                  <a:pt x="138708" y="795602"/>
                </a:cubicBezTo>
                <a:cubicBezTo>
                  <a:pt x="140296" y="791765"/>
                  <a:pt x="142578" y="788392"/>
                  <a:pt x="145521" y="785448"/>
                </a:cubicBezTo>
                <a:cubicBezTo>
                  <a:pt x="148432" y="782505"/>
                  <a:pt x="151838" y="780223"/>
                  <a:pt x="155675" y="778635"/>
                </a:cubicBezTo>
                <a:cubicBezTo>
                  <a:pt x="159511" y="777048"/>
                  <a:pt x="163513" y="776254"/>
                  <a:pt x="167680" y="776254"/>
                </a:cubicBezTo>
                <a:close/>
                <a:moveTo>
                  <a:pt x="31386" y="776254"/>
                </a:moveTo>
                <a:cubicBezTo>
                  <a:pt x="35520" y="776254"/>
                  <a:pt x="39522" y="777048"/>
                  <a:pt x="43392" y="778635"/>
                </a:cubicBezTo>
                <a:cubicBezTo>
                  <a:pt x="47228" y="780223"/>
                  <a:pt x="50602" y="782505"/>
                  <a:pt x="53545" y="785448"/>
                </a:cubicBezTo>
                <a:cubicBezTo>
                  <a:pt x="56489" y="788392"/>
                  <a:pt x="58771" y="791765"/>
                  <a:pt x="60358" y="795602"/>
                </a:cubicBezTo>
                <a:cubicBezTo>
                  <a:pt x="61946" y="799471"/>
                  <a:pt x="62739" y="803473"/>
                  <a:pt x="62739" y="807607"/>
                </a:cubicBezTo>
                <a:cubicBezTo>
                  <a:pt x="62739" y="811774"/>
                  <a:pt x="61946" y="815776"/>
                  <a:pt x="60358" y="819613"/>
                </a:cubicBezTo>
                <a:cubicBezTo>
                  <a:pt x="58771" y="823449"/>
                  <a:pt x="56489" y="826856"/>
                  <a:pt x="53545" y="829799"/>
                </a:cubicBezTo>
                <a:cubicBezTo>
                  <a:pt x="50602" y="832743"/>
                  <a:pt x="47228" y="834992"/>
                  <a:pt x="43392" y="836612"/>
                </a:cubicBezTo>
                <a:cubicBezTo>
                  <a:pt x="39522" y="838200"/>
                  <a:pt x="35520" y="838993"/>
                  <a:pt x="31386" y="838993"/>
                </a:cubicBezTo>
                <a:cubicBezTo>
                  <a:pt x="27219" y="838993"/>
                  <a:pt x="23217" y="838200"/>
                  <a:pt x="19381" y="836612"/>
                </a:cubicBezTo>
                <a:cubicBezTo>
                  <a:pt x="15511" y="834992"/>
                  <a:pt x="12138" y="832743"/>
                  <a:pt x="9194" y="829799"/>
                </a:cubicBezTo>
                <a:cubicBezTo>
                  <a:pt x="6251" y="826856"/>
                  <a:pt x="3969" y="823449"/>
                  <a:pt x="2381" y="819613"/>
                </a:cubicBezTo>
                <a:cubicBezTo>
                  <a:pt x="794" y="815776"/>
                  <a:pt x="0" y="811774"/>
                  <a:pt x="0" y="807607"/>
                </a:cubicBezTo>
                <a:cubicBezTo>
                  <a:pt x="0" y="803473"/>
                  <a:pt x="794" y="799471"/>
                  <a:pt x="2381" y="795602"/>
                </a:cubicBezTo>
                <a:cubicBezTo>
                  <a:pt x="3969" y="791765"/>
                  <a:pt x="6251" y="788392"/>
                  <a:pt x="9194" y="785448"/>
                </a:cubicBezTo>
                <a:cubicBezTo>
                  <a:pt x="12138" y="782505"/>
                  <a:pt x="15511" y="780223"/>
                  <a:pt x="19381" y="778635"/>
                </a:cubicBezTo>
                <a:cubicBezTo>
                  <a:pt x="23217" y="777048"/>
                  <a:pt x="27219" y="776254"/>
                  <a:pt x="31386" y="776254"/>
                </a:cubicBezTo>
                <a:close/>
                <a:moveTo>
                  <a:pt x="303444" y="646774"/>
                </a:moveTo>
                <a:cubicBezTo>
                  <a:pt x="307578" y="646774"/>
                  <a:pt x="311580" y="647568"/>
                  <a:pt x="315450" y="649155"/>
                </a:cubicBezTo>
                <a:cubicBezTo>
                  <a:pt x="319286" y="650743"/>
                  <a:pt x="322660" y="653025"/>
                  <a:pt x="325603" y="655968"/>
                </a:cubicBezTo>
                <a:cubicBezTo>
                  <a:pt x="328547" y="658912"/>
                  <a:pt x="330829" y="662285"/>
                  <a:pt x="332416" y="666155"/>
                </a:cubicBezTo>
                <a:cubicBezTo>
                  <a:pt x="334004" y="669991"/>
                  <a:pt x="334797" y="673993"/>
                  <a:pt x="334797" y="678160"/>
                </a:cubicBezTo>
                <a:cubicBezTo>
                  <a:pt x="334797" y="682294"/>
                  <a:pt x="334004" y="686296"/>
                  <a:pt x="332416" y="690166"/>
                </a:cubicBezTo>
                <a:cubicBezTo>
                  <a:pt x="330829" y="694002"/>
                  <a:pt x="328547" y="697376"/>
                  <a:pt x="325603" y="700319"/>
                </a:cubicBezTo>
                <a:cubicBezTo>
                  <a:pt x="322660" y="703263"/>
                  <a:pt x="319286" y="705545"/>
                  <a:pt x="315450" y="707132"/>
                </a:cubicBezTo>
                <a:cubicBezTo>
                  <a:pt x="311580" y="708720"/>
                  <a:pt x="307578" y="709513"/>
                  <a:pt x="303444" y="709513"/>
                </a:cubicBezTo>
                <a:cubicBezTo>
                  <a:pt x="299277" y="709513"/>
                  <a:pt x="295275" y="708720"/>
                  <a:pt x="291439" y="707132"/>
                </a:cubicBezTo>
                <a:cubicBezTo>
                  <a:pt x="287569" y="705545"/>
                  <a:pt x="284196" y="703263"/>
                  <a:pt x="281252" y="700319"/>
                </a:cubicBezTo>
                <a:cubicBezTo>
                  <a:pt x="278309" y="697376"/>
                  <a:pt x="276027" y="694002"/>
                  <a:pt x="274439" y="690166"/>
                </a:cubicBezTo>
                <a:cubicBezTo>
                  <a:pt x="272852" y="686296"/>
                  <a:pt x="272058" y="682294"/>
                  <a:pt x="272058" y="678160"/>
                </a:cubicBezTo>
                <a:cubicBezTo>
                  <a:pt x="272058" y="673993"/>
                  <a:pt x="272852" y="669991"/>
                  <a:pt x="274439" y="666155"/>
                </a:cubicBezTo>
                <a:cubicBezTo>
                  <a:pt x="276027" y="662285"/>
                  <a:pt x="278309" y="658912"/>
                  <a:pt x="281252" y="655968"/>
                </a:cubicBezTo>
                <a:cubicBezTo>
                  <a:pt x="284196" y="653025"/>
                  <a:pt x="287569" y="650743"/>
                  <a:pt x="291439" y="649155"/>
                </a:cubicBezTo>
                <a:cubicBezTo>
                  <a:pt x="295275" y="647568"/>
                  <a:pt x="299277" y="646774"/>
                  <a:pt x="303444" y="646774"/>
                </a:cubicBezTo>
                <a:close/>
                <a:moveTo>
                  <a:pt x="167680" y="646774"/>
                </a:moveTo>
                <a:cubicBezTo>
                  <a:pt x="171847" y="646774"/>
                  <a:pt x="175849" y="647568"/>
                  <a:pt x="179686" y="649155"/>
                </a:cubicBezTo>
                <a:cubicBezTo>
                  <a:pt x="183522" y="650743"/>
                  <a:pt x="186929" y="653025"/>
                  <a:pt x="189872" y="655968"/>
                </a:cubicBezTo>
                <a:cubicBezTo>
                  <a:pt x="192816" y="658912"/>
                  <a:pt x="195065" y="662285"/>
                  <a:pt x="196652" y="666155"/>
                </a:cubicBezTo>
                <a:cubicBezTo>
                  <a:pt x="198273" y="669991"/>
                  <a:pt x="199066" y="673993"/>
                  <a:pt x="199066" y="678160"/>
                </a:cubicBezTo>
                <a:cubicBezTo>
                  <a:pt x="199066" y="682294"/>
                  <a:pt x="198273" y="686296"/>
                  <a:pt x="196652" y="690166"/>
                </a:cubicBezTo>
                <a:cubicBezTo>
                  <a:pt x="195065" y="694002"/>
                  <a:pt x="192816" y="697376"/>
                  <a:pt x="189872" y="700319"/>
                </a:cubicBezTo>
                <a:cubicBezTo>
                  <a:pt x="186929" y="703263"/>
                  <a:pt x="183522" y="705545"/>
                  <a:pt x="179686" y="707132"/>
                </a:cubicBezTo>
                <a:cubicBezTo>
                  <a:pt x="175849" y="708720"/>
                  <a:pt x="171847" y="709513"/>
                  <a:pt x="167680" y="709513"/>
                </a:cubicBezTo>
                <a:cubicBezTo>
                  <a:pt x="163513" y="709513"/>
                  <a:pt x="159511" y="708720"/>
                  <a:pt x="155675" y="707132"/>
                </a:cubicBezTo>
                <a:cubicBezTo>
                  <a:pt x="151838" y="705545"/>
                  <a:pt x="148432" y="703263"/>
                  <a:pt x="145521" y="700319"/>
                </a:cubicBezTo>
                <a:cubicBezTo>
                  <a:pt x="142578" y="697376"/>
                  <a:pt x="140296" y="694002"/>
                  <a:pt x="138708" y="690166"/>
                </a:cubicBezTo>
                <a:cubicBezTo>
                  <a:pt x="137121" y="686296"/>
                  <a:pt x="136327" y="682294"/>
                  <a:pt x="136327" y="678160"/>
                </a:cubicBezTo>
                <a:cubicBezTo>
                  <a:pt x="136327" y="673993"/>
                  <a:pt x="137121" y="669991"/>
                  <a:pt x="138708" y="666155"/>
                </a:cubicBezTo>
                <a:cubicBezTo>
                  <a:pt x="140296" y="662285"/>
                  <a:pt x="142578" y="658912"/>
                  <a:pt x="145521" y="655968"/>
                </a:cubicBezTo>
                <a:cubicBezTo>
                  <a:pt x="148432" y="653025"/>
                  <a:pt x="151838" y="650743"/>
                  <a:pt x="155675" y="649155"/>
                </a:cubicBezTo>
                <a:cubicBezTo>
                  <a:pt x="159511" y="647568"/>
                  <a:pt x="163513" y="646774"/>
                  <a:pt x="167680" y="646774"/>
                </a:cubicBezTo>
                <a:close/>
                <a:moveTo>
                  <a:pt x="31386" y="646774"/>
                </a:moveTo>
                <a:cubicBezTo>
                  <a:pt x="35520" y="646774"/>
                  <a:pt x="39522" y="647568"/>
                  <a:pt x="43392" y="649155"/>
                </a:cubicBezTo>
                <a:cubicBezTo>
                  <a:pt x="47228" y="650743"/>
                  <a:pt x="50602" y="653025"/>
                  <a:pt x="53545" y="655968"/>
                </a:cubicBezTo>
                <a:cubicBezTo>
                  <a:pt x="56489" y="658912"/>
                  <a:pt x="58771" y="662285"/>
                  <a:pt x="60358" y="666155"/>
                </a:cubicBezTo>
                <a:cubicBezTo>
                  <a:pt x="61946" y="669991"/>
                  <a:pt x="62739" y="673993"/>
                  <a:pt x="62739" y="678160"/>
                </a:cubicBezTo>
                <a:cubicBezTo>
                  <a:pt x="62739" y="682294"/>
                  <a:pt x="61946" y="686296"/>
                  <a:pt x="60358" y="690166"/>
                </a:cubicBezTo>
                <a:cubicBezTo>
                  <a:pt x="58771" y="694002"/>
                  <a:pt x="56489" y="697376"/>
                  <a:pt x="53545" y="700319"/>
                </a:cubicBezTo>
                <a:cubicBezTo>
                  <a:pt x="50602" y="703263"/>
                  <a:pt x="47228" y="705545"/>
                  <a:pt x="43392" y="707132"/>
                </a:cubicBezTo>
                <a:cubicBezTo>
                  <a:pt x="39522" y="708720"/>
                  <a:pt x="35520" y="709513"/>
                  <a:pt x="31386" y="709513"/>
                </a:cubicBezTo>
                <a:cubicBezTo>
                  <a:pt x="27219" y="709513"/>
                  <a:pt x="23217" y="708720"/>
                  <a:pt x="19381" y="707132"/>
                </a:cubicBezTo>
                <a:cubicBezTo>
                  <a:pt x="15511" y="705545"/>
                  <a:pt x="12138" y="703263"/>
                  <a:pt x="9194" y="700319"/>
                </a:cubicBezTo>
                <a:cubicBezTo>
                  <a:pt x="6251" y="697376"/>
                  <a:pt x="3969" y="694002"/>
                  <a:pt x="2381" y="690166"/>
                </a:cubicBezTo>
                <a:cubicBezTo>
                  <a:pt x="794" y="686296"/>
                  <a:pt x="0" y="682294"/>
                  <a:pt x="0" y="678160"/>
                </a:cubicBezTo>
                <a:cubicBezTo>
                  <a:pt x="0" y="673993"/>
                  <a:pt x="794" y="669991"/>
                  <a:pt x="2381" y="666155"/>
                </a:cubicBezTo>
                <a:cubicBezTo>
                  <a:pt x="3969" y="662285"/>
                  <a:pt x="6251" y="658912"/>
                  <a:pt x="9194" y="655968"/>
                </a:cubicBezTo>
                <a:cubicBezTo>
                  <a:pt x="12138" y="653025"/>
                  <a:pt x="15511" y="650743"/>
                  <a:pt x="19381" y="649155"/>
                </a:cubicBezTo>
                <a:cubicBezTo>
                  <a:pt x="23217" y="647568"/>
                  <a:pt x="27219" y="646774"/>
                  <a:pt x="31386" y="646774"/>
                </a:cubicBezTo>
                <a:close/>
                <a:moveTo>
                  <a:pt x="303444" y="517888"/>
                </a:moveTo>
                <a:cubicBezTo>
                  <a:pt x="307578" y="517888"/>
                  <a:pt x="311580" y="518682"/>
                  <a:pt x="315450" y="520269"/>
                </a:cubicBezTo>
                <a:cubicBezTo>
                  <a:pt x="319286" y="521857"/>
                  <a:pt x="322660" y="524106"/>
                  <a:pt x="325603" y="527049"/>
                </a:cubicBezTo>
                <a:cubicBezTo>
                  <a:pt x="328547" y="529993"/>
                  <a:pt x="330829" y="533399"/>
                  <a:pt x="332416" y="537236"/>
                </a:cubicBezTo>
                <a:cubicBezTo>
                  <a:pt x="334004" y="541072"/>
                  <a:pt x="334797" y="545074"/>
                  <a:pt x="334797" y="549241"/>
                </a:cubicBezTo>
                <a:cubicBezTo>
                  <a:pt x="334797" y="553408"/>
                  <a:pt x="334004" y="557410"/>
                  <a:pt x="332416" y="561247"/>
                </a:cubicBezTo>
                <a:cubicBezTo>
                  <a:pt x="330829" y="565083"/>
                  <a:pt x="328547" y="568490"/>
                  <a:pt x="325603" y="571433"/>
                </a:cubicBezTo>
                <a:cubicBezTo>
                  <a:pt x="322660" y="574377"/>
                  <a:pt x="319286" y="576626"/>
                  <a:pt x="315450" y="578213"/>
                </a:cubicBezTo>
                <a:cubicBezTo>
                  <a:pt x="311580" y="579834"/>
                  <a:pt x="307578" y="580627"/>
                  <a:pt x="303444" y="580627"/>
                </a:cubicBezTo>
                <a:cubicBezTo>
                  <a:pt x="299277" y="580627"/>
                  <a:pt x="295275" y="579834"/>
                  <a:pt x="291439" y="578213"/>
                </a:cubicBezTo>
                <a:cubicBezTo>
                  <a:pt x="287569" y="576626"/>
                  <a:pt x="284196" y="574377"/>
                  <a:pt x="281252" y="571433"/>
                </a:cubicBezTo>
                <a:cubicBezTo>
                  <a:pt x="278309" y="568490"/>
                  <a:pt x="276027" y="565083"/>
                  <a:pt x="274439" y="561247"/>
                </a:cubicBezTo>
                <a:cubicBezTo>
                  <a:pt x="272852" y="557410"/>
                  <a:pt x="272058" y="553408"/>
                  <a:pt x="272058" y="549241"/>
                </a:cubicBezTo>
                <a:cubicBezTo>
                  <a:pt x="272058" y="545074"/>
                  <a:pt x="272852" y="541072"/>
                  <a:pt x="274439" y="537236"/>
                </a:cubicBezTo>
                <a:cubicBezTo>
                  <a:pt x="276027" y="533399"/>
                  <a:pt x="278309" y="529993"/>
                  <a:pt x="281252" y="527049"/>
                </a:cubicBezTo>
                <a:cubicBezTo>
                  <a:pt x="284196" y="524106"/>
                  <a:pt x="287569" y="521857"/>
                  <a:pt x="291439" y="520269"/>
                </a:cubicBezTo>
                <a:cubicBezTo>
                  <a:pt x="295275" y="518682"/>
                  <a:pt x="299277" y="517888"/>
                  <a:pt x="303444" y="517888"/>
                </a:cubicBezTo>
                <a:close/>
                <a:moveTo>
                  <a:pt x="167680" y="517888"/>
                </a:moveTo>
                <a:cubicBezTo>
                  <a:pt x="171847" y="517888"/>
                  <a:pt x="175849" y="518682"/>
                  <a:pt x="179686" y="520269"/>
                </a:cubicBezTo>
                <a:cubicBezTo>
                  <a:pt x="183522" y="521857"/>
                  <a:pt x="186929" y="524106"/>
                  <a:pt x="189872" y="527049"/>
                </a:cubicBezTo>
                <a:cubicBezTo>
                  <a:pt x="192816" y="529993"/>
                  <a:pt x="195065" y="533399"/>
                  <a:pt x="196652" y="537236"/>
                </a:cubicBezTo>
                <a:cubicBezTo>
                  <a:pt x="198273" y="541072"/>
                  <a:pt x="199066" y="545074"/>
                  <a:pt x="199066" y="549241"/>
                </a:cubicBezTo>
                <a:cubicBezTo>
                  <a:pt x="199066" y="553408"/>
                  <a:pt x="198273" y="557410"/>
                  <a:pt x="196652" y="561247"/>
                </a:cubicBezTo>
                <a:cubicBezTo>
                  <a:pt x="195065" y="565083"/>
                  <a:pt x="192816" y="568490"/>
                  <a:pt x="189872" y="571433"/>
                </a:cubicBezTo>
                <a:cubicBezTo>
                  <a:pt x="186929" y="574377"/>
                  <a:pt x="183522" y="576626"/>
                  <a:pt x="179686" y="578213"/>
                </a:cubicBezTo>
                <a:cubicBezTo>
                  <a:pt x="175849" y="579834"/>
                  <a:pt x="171847" y="580627"/>
                  <a:pt x="167680" y="580627"/>
                </a:cubicBezTo>
                <a:cubicBezTo>
                  <a:pt x="163513" y="580627"/>
                  <a:pt x="159511" y="579834"/>
                  <a:pt x="155675" y="578213"/>
                </a:cubicBezTo>
                <a:cubicBezTo>
                  <a:pt x="151838" y="576626"/>
                  <a:pt x="148432" y="574377"/>
                  <a:pt x="145521" y="571433"/>
                </a:cubicBezTo>
                <a:cubicBezTo>
                  <a:pt x="142578" y="568490"/>
                  <a:pt x="140296" y="565083"/>
                  <a:pt x="138708" y="561247"/>
                </a:cubicBezTo>
                <a:cubicBezTo>
                  <a:pt x="137121" y="557410"/>
                  <a:pt x="136327" y="553408"/>
                  <a:pt x="136327" y="549241"/>
                </a:cubicBezTo>
                <a:cubicBezTo>
                  <a:pt x="136327" y="545074"/>
                  <a:pt x="137121" y="541072"/>
                  <a:pt x="138708" y="537236"/>
                </a:cubicBezTo>
                <a:cubicBezTo>
                  <a:pt x="140296" y="533399"/>
                  <a:pt x="142578" y="529993"/>
                  <a:pt x="145521" y="527049"/>
                </a:cubicBezTo>
                <a:cubicBezTo>
                  <a:pt x="148432" y="524106"/>
                  <a:pt x="151838" y="521857"/>
                  <a:pt x="155675" y="520269"/>
                </a:cubicBezTo>
                <a:cubicBezTo>
                  <a:pt x="159511" y="518682"/>
                  <a:pt x="163513" y="517888"/>
                  <a:pt x="167680" y="517888"/>
                </a:cubicBezTo>
                <a:close/>
                <a:moveTo>
                  <a:pt x="31386" y="517888"/>
                </a:moveTo>
                <a:cubicBezTo>
                  <a:pt x="35520" y="517888"/>
                  <a:pt x="39522" y="518682"/>
                  <a:pt x="43392" y="520269"/>
                </a:cubicBezTo>
                <a:cubicBezTo>
                  <a:pt x="47228" y="521857"/>
                  <a:pt x="50602" y="524106"/>
                  <a:pt x="53545" y="527049"/>
                </a:cubicBezTo>
                <a:cubicBezTo>
                  <a:pt x="56489" y="529993"/>
                  <a:pt x="58771" y="533399"/>
                  <a:pt x="60358" y="537236"/>
                </a:cubicBezTo>
                <a:cubicBezTo>
                  <a:pt x="61946" y="541072"/>
                  <a:pt x="62739" y="545074"/>
                  <a:pt x="62739" y="549241"/>
                </a:cubicBezTo>
                <a:cubicBezTo>
                  <a:pt x="62739" y="553408"/>
                  <a:pt x="61946" y="557410"/>
                  <a:pt x="60358" y="561247"/>
                </a:cubicBezTo>
                <a:cubicBezTo>
                  <a:pt x="58771" y="565083"/>
                  <a:pt x="56489" y="568490"/>
                  <a:pt x="53545" y="571433"/>
                </a:cubicBezTo>
                <a:cubicBezTo>
                  <a:pt x="50602" y="574377"/>
                  <a:pt x="47228" y="576626"/>
                  <a:pt x="43392" y="578213"/>
                </a:cubicBezTo>
                <a:cubicBezTo>
                  <a:pt x="39522" y="579834"/>
                  <a:pt x="35520" y="580627"/>
                  <a:pt x="31386" y="580627"/>
                </a:cubicBezTo>
                <a:cubicBezTo>
                  <a:pt x="27219" y="580627"/>
                  <a:pt x="23217" y="579834"/>
                  <a:pt x="19381" y="578213"/>
                </a:cubicBezTo>
                <a:cubicBezTo>
                  <a:pt x="15511" y="576626"/>
                  <a:pt x="12138" y="574377"/>
                  <a:pt x="9194" y="571433"/>
                </a:cubicBezTo>
                <a:cubicBezTo>
                  <a:pt x="6251" y="568490"/>
                  <a:pt x="3969" y="565083"/>
                  <a:pt x="2381" y="561247"/>
                </a:cubicBezTo>
                <a:cubicBezTo>
                  <a:pt x="794" y="557410"/>
                  <a:pt x="0" y="553408"/>
                  <a:pt x="0" y="549241"/>
                </a:cubicBezTo>
                <a:cubicBezTo>
                  <a:pt x="0" y="545074"/>
                  <a:pt x="794" y="541072"/>
                  <a:pt x="2381" y="537236"/>
                </a:cubicBezTo>
                <a:cubicBezTo>
                  <a:pt x="3969" y="533399"/>
                  <a:pt x="6251" y="529993"/>
                  <a:pt x="9194" y="527049"/>
                </a:cubicBezTo>
                <a:cubicBezTo>
                  <a:pt x="12138" y="524106"/>
                  <a:pt x="15511" y="521857"/>
                  <a:pt x="19381" y="520269"/>
                </a:cubicBezTo>
                <a:cubicBezTo>
                  <a:pt x="23217" y="518682"/>
                  <a:pt x="27219" y="517888"/>
                  <a:pt x="31386" y="517888"/>
                </a:cubicBezTo>
                <a:close/>
                <a:moveTo>
                  <a:pt x="303444" y="388408"/>
                </a:moveTo>
                <a:cubicBezTo>
                  <a:pt x="307578" y="388408"/>
                  <a:pt x="311580" y="389202"/>
                  <a:pt x="315450" y="390789"/>
                </a:cubicBezTo>
                <a:cubicBezTo>
                  <a:pt x="319286" y="392377"/>
                  <a:pt x="322660" y="394659"/>
                  <a:pt x="325603" y="397602"/>
                </a:cubicBezTo>
                <a:cubicBezTo>
                  <a:pt x="328547" y="400546"/>
                  <a:pt x="330829" y="403919"/>
                  <a:pt x="332416" y="407756"/>
                </a:cubicBezTo>
                <a:cubicBezTo>
                  <a:pt x="334004" y="411625"/>
                  <a:pt x="334797" y="415627"/>
                  <a:pt x="334797" y="419761"/>
                </a:cubicBezTo>
                <a:cubicBezTo>
                  <a:pt x="334797" y="423928"/>
                  <a:pt x="334004" y="427930"/>
                  <a:pt x="332416" y="431767"/>
                </a:cubicBezTo>
                <a:cubicBezTo>
                  <a:pt x="330829" y="435636"/>
                  <a:pt x="328547" y="439010"/>
                  <a:pt x="325603" y="441953"/>
                </a:cubicBezTo>
                <a:cubicBezTo>
                  <a:pt x="322660" y="444897"/>
                  <a:pt x="319286" y="447179"/>
                  <a:pt x="315450" y="448766"/>
                </a:cubicBezTo>
                <a:cubicBezTo>
                  <a:pt x="311580" y="450354"/>
                  <a:pt x="307578" y="451147"/>
                  <a:pt x="303444" y="451147"/>
                </a:cubicBezTo>
                <a:cubicBezTo>
                  <a:pt x="299277" y="451147"/>
                  <a:pt x="295275" y="450354"/>
                  <a:pt x="291439" y="448766"/>
                </a:cubicBezTo>
                <a:cubicBezTo>
                  <a:pt x="287569" y="447179"/>
                  <a:pt x="284196" y="444897"/>
                  <a:pt x="281252" y="441953"/>
                </a:cubicBezTo>
                <a:cubicBezTo>
                  <a:pt x="278309" y="439010"/>
                  <a:pt x="276027" y="435636"/>
                  <a:pt x="274439" y="431767"/>
                </a:cubicBezTo>
                <a:cubicBezTo>
                  <a:pt x="272852" y="427930"/>
                  <a:pt x="272058" y="423928"/>
                  <a:pt x="272058" y="419761"/>
                </a:cubicBezTo>
                <a:cubicBezTo>
                  <a:pt x="272058" y="415627"/>
                  <a:pt x="272852" y="411625"/>
                  <a:pt x="274439" y="407756"/>
                </a:cubicBezTo>
                <a:cubicBezTo>
                  <a:pt x="276027" y="403919"/>
                  <a:pt x="278309" y="400546"/>
                  <a:pt x="281252" y="397602"/>
                </a:cubicBezTo>
                <a:cubicBezTo>
                  <a:pt x="284196" y="394659"/>
                  <a:pt x="287569" y="392377"/>
                  <a:pt x="291439" y="390789"/>
                </a:cubicBezTo>
                <a:cubicBezTo>
                  <a:pt x="295275" y="389202"/>
                  <a:pt x="299277" y="388408"/>
                  <a:pt x="303444" y="388408"/>
                </a:cubicBezTo>
                <a:close/>
                <a:moveTo>
                  <a:pt x="167680" y="388408"/>
                </a:moveTo>
                <a:cubicBezTo>
                  <a:pt x="171847" y="388408"/>
                  <a:pt x="175849" y="389202"/>
                  <a:pt x="179686" y="390789"/>
                </a:cubicBezTo>
                <a:cubicBezTo>
                  <a:pt x="183522" y="392377"/>
                  <a:pt x="186929" y="394659"/>
                  <a:pt x="189872" y="397602"/>
                </a:cubicBezTo>
                <a:cubicBezTo>
                  <a:pt x="192816" y="400546"/>
                  <a:pt x="195065" y="403919"/>
                  <a:pt x="196652" y="407756"/>
                </a:cubicBezTo>
                <a:cubicBezTo>
                  <a:pt x="198273" y="411625"/>
                  <a:pt x="199066" y="415627"/>
                  <a:pt x="199066" y="419761"/>
                </a:cubicBezTo>
                <a:cubicBezTo>
                  <a:pt x="199066" y="423928"/>
                  <a:pt x="198273" y="427930"/>
                  <a:pt x="196652" y="431767"/>
                </a:cubicBezTo>
                <a:cubicBezTo>
                  <a:pt x="195065" y="435636"/>
                  <a:pt x="192816" y="439010"/>
                  <a:pt x="189872" y="441953"/>
                </a:cubicBezTo>
                <a:cubicBezTo>
                  <a:pt x="186929" y="444897"/>
                  <a:pt x="183522" y="447179"/>
                  <a:pt x="179686" y="448766"/>
                </a:cubicBezTo>
                <a:cubicBezTo>
                  <a:pt x="175849" y="450354"/>
                  <a:pt x="171847" y="451147"/>
                  <a:pt x="167680" y="451147"/>
                </a:cubicBezTo>
                <a:cubicBezTo>
                  <a:pt x="163513" y="451147"/>
                  <a:pt x="159511" y="450354"/>
                  <a:pt x="155675" y="448766"/>
                </a:cubicBezTo>
                <a:cubicBezTo>
                  <a:pt x="151838" y="447179"/>
                  <a:pt x="148432" y="444897"/>
                  <a:pt x="145521" y="441953"/>
                </a:cubicBezTo>
                <a:cubicBezTo>
                  <a:pt x="142578" y="439010"/>
                  <a:pt x="140296" y="435636"/>
                  <a:pt x="138708" y="431767"/>
                </a:cubicBezTo>
                <a:cubicBezTo>
                  <a:pt x="137121" y="427930"/>
                  <a:pt x="136327" y="423928"/>
                  <a:pt x="136327" y="419761"/>
                </a:cubicBezTo>
                <a:cubicBezTo>
                  <a:pt x="136327" y="415627"/>
                  <a:pt x="137121" y="411625"/>
                  <a:pt x="138708" y="407756"/>
                </a:cubicBezTo>
                <a:cubicBezTo>
                  <a:pt x="140296" y="403919"/>
                  <a:pt x="142578" y="400546"/>
                  <a:pt x="145521" y="397602"/>
                </a:cubicBezTo>
                <a:cubicBezTo>
                  <a:pt x="148432" y="394659"/>
                  <a:pt x="151838" y="392377"/>
                  <a:pt x="155675" y="390789"/>
                </a:cubicBezTo>
                <a:cubicBezTo>
                  <a:pt x="159511" y="389202"/>
                  <a:pt x="163513" y="388408"/>
                  <a:pt x="167680" y="388408"/>
                </a:cubicBezTo>
                <a:close/>
                <a:moveTo>
                  <a:pt x="31386" y="388408"/>
                </a:moveTo>
                <a:cubicBezTo>
                  <a:pt x="35520" y="388408"/>
                  <a:pt x="39522" y="389202"/>
                  <a:pt x="43392" y="390789"/>
                </a:cubicBezTo>
                <a:cubicBezTo>
                  <a:pt x="47228" y="392377"/>
                  <a:pt x="50602" y="394659"/>
                  <a:pt x="53545" y="397602"/>
                </a:cubicBezTo>
                <a:cubicBezTo>
                  <a:pt x="56489" y="400546"/>
                  <a:pt x="58771" y="403919"/>
                  <a:pt x="60358" y="407756"/>
                </a:cubicBezTo>
                <a:cubicBezTo>
                  <a:pt x="61946" y="411625"/>
                  <a:pt x="62739" y="415627"/>
                  <a:pt x="62739" y="419761"/>
                </a:cubicBezTo>
                <a:cubicBezTo>
                  <a:pt x="62739" y="423928"/>
                  <a:pt x="61946" y="427930"/>
                  <a:pt x="60358" y="431767"/>
                </a:cubicBezTo>
                <a:cubicBezTo>
                  <a:pt x="58771" y="435636"/>
                  <a:pt x="56489" y="439010"/>
                  <a:pt x="53545" y="441953"/>
                </a:cubicBezTo>
                <a:cubicBezTo>
                  <a:pt x="50602" y="444897"/>
                  <a:pt x="47228" y="447179"/>
                  <a:pt x="43392" y="448766"/>
                </a:cubicBezTo>
                <a:cubicBezTo>
                  <a:pt x="39522" y="450354"/>
                  <a:pt x="35520" y="451147"/>
                  <a:pt x="31386" y="451147"/>
                </a:cubicBezTo>
                <a:cubicBezTo>
                  <a:pt x="27219" y="451147"/>
                  <a:pt x="23217" y="450354"/>
                  <a:pt x="19381" y="448766"/>
                </a:cubicBezTo>
                <a:cubicBezTo>
                  <a:pt x="15511" y="447179"/>
                  <a:pt x="12138" y="444897"/>
                  <a:pt x="9194" y="441953"/>
                </a:cubicBezTo>
                <a:cubicBezTo>
                  <a:pt x="6251" y="439010"/>
                  <a:pt x="3969" y="435636"/>
                  <a:pt x="2381" y="431767"/>
                </a:cubicBezTo>
                <a:cubicBezTo>
                  <a:pt x="794" y="427930"/>
                  <a:pt x="0" y="423928"/>
                  <a:pt x="0" y="419761"/>
                </a:cubicBezTo>
                <a:cubicBezTo>
                  <a:pt x="0" y="415627"/>
                  <a:pt x="794" y="411625"/>
                  <a:pt x="2381" y="407756"/>
                </a:cubicBezTo>
                <a:cubicBezTo>
                  <a:pt x="3969" y="403919"/>
                  <a:pt x="6251" y="400546"/>
                  <a:pt x="9194" y="397602"/>
                </a:cubicBezTo>
                <a:cubicBezTo>
                  <a:pt x="12138" y="394659"/>
                  <a:pt x="15511" y="392377"/>
                  <a:pt x="19381" y="390789"/>
                </a:cubicBezTo>
                <a:cubicBezTo>
                  <a:pt x="23217" y="389202"/>
                  <a:pt x="27219" y="388408"/>
                  <a:pt x="31386" y="388408"/>
                </a:cubicBezTo>
                <a:close/>
                <a:moveTo>
                  <a:pt x="164406" y="259358"/>
                </a:moveTo>
                <a:cubicBezTo>
                  <a:pt x="168540" y="258928"/>
                  <a:pt x="172608" y="259325"/>
                  <a:pt x="176576" y="260548"/>
                </a:cubicBezTo>
                <a:cubicBezTo>
                  <a:pt x="180578" y="261739"/>
                  <a:pt x="184183" y="263657"/>
                  <a:pt x="187391" y="266303"/>
                </a:cubicBezTo>
                <a:cubicBezTo>
                  <a:pt x="190599" y="268949"/>
                  <a:pt x="193179" y="272091"/>
                  <a:pt x="195163" y="275762"/>
                </a:cubicBezTo>
                <a:cubicBezTo>
                  <a:pt x="197115" y="279433"/>
                  <a:pt x="198305" y="283336"/>
                  <a:pt x="198702" y="287470"/>
                </a:cubicBezTo>
                <a:cubicBezTo>
                  <a:pt x="199132" y="291604"/>
                  <a:pt x="198735" y="295672"/>
                  <a:pt x="197512" y="299640"/>
                </a:cubicBezTo>
                <a:cubicBezTo>
                  <a:pt x="196321" y="303642"/>
                  <a:pt x="194403" y="307214"/>
                  <a:pt x="191757" y="310455"/>
                </a:cubicBezTo>
                <a:cubicBezTo>
                  <a:pt x="189111" y="313663"/>
                  <a:pt x="185969" y="316243"/>
                  <a:pt x="182298" y="318227"/>
                </a:cubicBezTo>
                <a:cubicBezTo>
                  <a:pt x="178627" y="320179"/>
                  <a:pt x="174724" y="321369"/>
                  <a:pt x="170590" y="321766"/>
                </a:cubicBezTo>
                <a:cubicBezTo>
                  <a:pt x="166456" y="322196"/>
                  <a:pt x="162388" y="321799"/>
                  <a:pt x="158419" y="320576"/>
                </a:cubicBezTo>
                <a:cubicBezTo>
                  <a:pt x="154418" y="319385"/>
                  <a:pt x="150846" y="317467"/>
                  <a:pt x="147605" y="314821"/>
                </a:cubicBezTo>
                <a:cubicBezTo>
                  <a:pt x="144397" y="312175"/>
                  <a:pt x="141817" y="309033"/>
                  <a:pt x="139832" y="305362"/>
                </a:cubicBezTo>
                <a:cubicBezTo>
                  <a:pt x="137881" y="301691"/>
                  <a:pt x="136691" y="297788"/>
                  <a:pt x="136294" y="293654"/>
                </a:cubicBezTo>
                <a:cubicBezTo>
                  <a:pt x="135864" y="289520"/>
                  <a:pt x="136261" y="285452"/>
                  <a:pt x="137484" y="281483"/>
                </a:cubicBezTo>
                <a:cubicBezTo>
                  <a:pt x="138675" y="277482"/>
                  <a:pt x="140593" y="273877"/>
                  <a:pt x="143239" y="270669"/>
                </a:cubicBezTo>
                <a:cubicBezTo>
                  <a:pt x="145885" y="267461"/>
                  <a:pt x="149027" y="264881"/>
                  <a:pt x="152698" y="262896"/>
                </a:cubicBezTo>
                <a:cubicBezTo>
                  <a:pt x="156369" y="260945"/>
                  <a:pt x="160272" y="259755"/>
                  <a:pt x="164406" y="259358"/>
                </a:cubicBezTo>
                <a:close/>
                <a:moveTo>
                  <a:pt x="305660" y="258994"/>
                </a:moveTo>
                <a:cubicBezTo>
                  <a:pt x="309827" y="259291"/>
                  <a:pt x="313762" y="260383"/>
                  <a:pt x="317467" y="262235"/>
                </a:cubicBezTo>
                <a:cubicBezTo>
                  <a:pt x="321204" y="264087"/>
                  <a:pt x="324412" y="266601"/>
                  <a:pt x="327157" y="269742"/>
                </a:cubicBezTo>
                <a:cubicBezTo>
                  <a:pt x="329869" y="272884"/>
                  <a:pt x="331886" y="276423"/>
                  <a:pt x="333209" y="280359"/>
                </a:cubicBezTo>
                <a:cubicBezTo>
                  <a:pt x="334532" y="284328"/>
                  <a:pt x="335028" y="288363"/>
                  <a:pt x="334731" y="292530"/>
                </a:cubicBezTo>
                <a:cubicBezTo>
                  <a:pt x="334433" y="296664"/>
                  <a:pt x="333375" y="300599"/>
                  <a:pt x="331523" y="304337"/>
                </a:cubicBezTo>
                <a:cubicBezTo>
                  <a:pt x="329637" y="308041"/>
                  <a:pt x="327157" y="311249"/>
                  <a:pt x="324015" y="313994"/>
                </a:cubicBezTo>
                <a:cubicBezTo>
                  <a:pt x="320873" y="316706"/>
                  <a:pt x="317301" y="318723"/>
                  <a:pt x="313366" y="320046"/>
                </a:cubicBezTo>
                <a:cubicBezTo>
                  <a:pt x="309430" y="321369"/>
                  <a:pt x="305362" y="321865"/>
                  <a:pt x="301228" y="321568"/>
                </a:cubicBezTo>
                <a:cubicBezTo>
                  <a:pt x="297061" y="321303"/>
                  <a:pt x="293125" y="320212"/>
                  <a:pt x="289421" y="318360"/>
                </a:cubicBezTo>
                <a:cubicBezTo>
                  <a:pt x="285684" y="316474"/>
                  <a:pt x="282476" y="313994"/>
                  <a:pt x="279764" y="310852"/>
                </a:cubicBezTo>
                <a:cubicBezTo>
                  <a:pt x="277018" y="307710"/>
                  <a:pt x="275001" y="304171"/>
                  <a:pt x="273678" y="300203"/>
                </a:cubicBezTo>
                <a:cubicBezTo>
                  <a:pt x="272388" y="296267"/>
                  <a:pt x="271859" y="292232"/>
                  <a:pt x="272157" y="288065"/>
                </a:cubicBezTo>
                <a:cubicBezTo>
                  <a:pt x="272454" y="283931"/>
                  <a:pt x="273546" y="279995"/>
                  <a:pt x="275398" y="276258"/>
                </a:cubicBezTo>
                <a:cubicBezTo>
                  <a:pt x="277250" y="272554"/>
                  <a:pt x="279764" y="269313"/>
                  <a:pt x="282905" y="266601"/>
                </a:cubicBezTo>
                <a:cubicBezTo>
                  <a:pt x="286047" y="263855"/>
                  <a:pt x="289586" y="261838"/>
                  <a:pt x="293522" y="260515"/>
                </a:cubicBezTo>
                <a:cubicBezTo>
                  <a:pt x="297491" y="259225"/>
                  <a:pt x="301526" y="258696"/>
                  <a:pt x="305660" y="258994"/>
                </a:cubicBezTo>
                <a:close/>
                <a:moveTo>
                  <a:pt x="33602" y="258994"/>
                </a:moveTo>
                <a:cubicBezTo>
                  <a:pt x="37770" y="259291"/>
                  <a:pt x="41705" y="260383"/>
                  <a:pt x="45409" y="262235"/>
                </a:cubicBezTo>
                <a:cubicBezTo>
                  <a:pt x="49147" y="264087"/>
                  <a:pt x="52355" y="266600"/>
                  <a:pt x="55100" y="269742"/>
                </a:cubicBezTo>
                <a:cubicBezTo>
                  <a:pt x="57812" y="272884"/>
                  <a:pt x="59829" y="276423"/>
                  <a:pt x="61152" y="280359"/>
                </a:cubicBezTo>
                <a:cubicBezTo>
                  <a:pt x="62475" y="284327"/>
                  <a:pt x="62971" y="288362"/>
                  <a:pt x="62673" y="292530"/>
                </a:cubicBezTo>
                <a:cubicBezTo>
                  <a:pt x="62376" y="296664"/>
                  <a:pt x="61317" y="300599"/>
                  <a:pt x="59432" y="304337"/>
                </a:cubicBezTo>
                <a:cubicBezTo>
                  <a:pt x="57580" y="308041"/>
                  <a:pt x="55067" y="311282"/>
                  <a:pt x="51925" y="313994"/>
                </a:cubicBezTo>
                <a:cubicBezTo>
                  <a:pt x="48783" y="316706"/>
                  <a:pt x="45244" y="318723"/>
                  <a:pt x="41308" y="320046"/>
                </a:cubicBezTo>
                <a:cubicBezTo>
                  <a:pt x="37373" y="321369"/>
                  <a:pt x="33305" y="321865"/>
                  <a:pt x="29171" y="321601"/>
                </a:cubicBezTo>
                <a:cubicBezTo>
                  <a:pt x="25003" y="321303"/>
                  <a:pt x="21068" y="320212"/>
                  <a:pt x="17364" y="318359"/>
                </a:cubicBezTo>
                <a:cubicBezTo>
                  <a:pt x="13626" y="316507"/>
                  <a:pt x="10418" y="313994"/>
                  <a:pt x="7673" y="310852"/>
                </a:cubicBezTo>
                <a:cubicBezTo>
                  <a:pt x="4961" y="307710"/>
                  <a:pt x="2944" y="304171"/>
                  <a:pt x="1621" y="300202"/>
                </a:cubicBezTo>
                <a:cubicBezTo>
                  <a:pt x="298" y="296267"/>
                  <a:pt x="-198" y="292232"/>
                  <a:pt x="99" y="288065"/>
                </a:cubicBezTo>
                <a:cubicBezTo>
                  <a:pt x="397" y="283931"/>
                  <a:pt x="1455" y="279995"/>
                  <a:pt x="3341" y="276258"/>
                </a:cubicBezTo>
                <a:cubicBezTo>
                  <a:pt x="5193" y="272553"/>
                  <a:pt x="7673" y="269312"/>
                  <a:pt x="10815" y="266600"/>
                </a:cubicBezTo>
                <a:cubicBezTo>
                  <a:pt x="13990" y="263855"/>
                  <a:pt x="17529" y="261838"/>
                  <a:pt x="21465" y="260548"/>
                </a:cubicBezTo>
                <a:cubicBezTo>
                  <a:pt x="25400" y="259225"/>
                  <a:pt x="29468" y="258696"/>
                  <a:pt x="33602" y="258994"/>
                </a:cubicBezTo>
                <a:close/>
                <a:moveTo>
                  <a:pt x="303444" y="129447"/>
                </a:moveTo>
                <a:cubicBezTo>
                  <a:pt x="320543" y="129447"/>
                  <a:pt x="334797" y="143735"/>
                  <a:pt x="334797" y="160833"/>
                </a:cubicBezTo>
                <a:cubicBezTo>
                  <a:pt x="334797" y="178527"/>
                  <a:pt x="320543" y="192186"/>
                  <a:pt x="303444" y="192186"/>
                </a:cubicBezTo>
                <a:cubicBezTo>
                  <a:pt x="286312" y="192186"/>
                  <a:pt x="272058" y="177932"/>
                  <a:pt x="272058" y="160833"/>
                </a:cubicBezTo>
                <a:cubicBezTo>
                  <a:pt x="272058" y="143735"/>
                  <a:pt x="286312" y="129447"/>
                  <a:pt x="303444" y="129447"/>
                </a:cubicBezTo>
                <a:close/>
                <a:moveTo>
                  <a:pt x="167680" y="129447"/>
                </a:moveTo>
                <a:cubicBezTo>
                  <a:pt x="184812" y="129447"/>
                  <a:pt x="199066" y="143735"/>
                  <a:pt x="199066" y="160833"/>
                </a:cubicBezTo>
                <a:cubicBezTo>
                  <a:pt x="198471" y="178527"/>
                  <a:pt x="184812" y="192186"/>
                  <a:pt x="167680" y="192186"/>
                </a:cubicBezTo>
                <a:cubicBezTo>
                  <a:pt x="150581" y="192186"/>
                  <a:pt x="136327" y="177932"/>
                  <a:pt x="136327" y="160833"/>
                </a:cubicBezTo>
                <a:cubicBezTo>
                  <a:pt x="136327" y="143735"/>
                  <a:pt x="150581" y="129447"/>
                  <a:pt x="167680" y="129447"/>
                </a:cubicBezTo>
                <a:close/>
                <a:moveTo>
                  <a:pt x="31386" y="129447"/>
                </a:moveTo>
                <a:cubicBezTo>
                  <a:pt x="48485" y="129447"/>
                  <a:pt x="62739" y="143735"/>
                  <a:pt x="62739" y="160833"/>
                </a:cubicBezTo>
                <a:cubicBezTo>
                  <a:pt x="62739" y="178527"/>
                  <a:pt x="48485" y="192186"/>
                  <a:pt x="31386" y="192186"/>
                </a:cubicBezTo>
                <a:cubicBezTo>
                  <a:pt x="14254" y="192186"/>
                  <a:pt x="0" y="177932"/>
                  <a:pt x="0" y="160833"/>
                </a:cubicBezTo>
                <a:cubicBezTo>
                  <a:pt x="0" y="143735"/>
                  <a:pt x="14254" y="129447"/>
                  <a:pt x="31386" y="129447"/>
                </a:cubicBezTo>
                <a:close/>
                <a:moveTo>
                  <a:pt x="303444" y="0"/>
                </a:moveTo>
                <a:cubicBezTo>
                  <a:pt x="320543" y="0"/>
                  <a:pt x="334797" y="14254"/>
                  <a:pt x="334797" y="31353"/>
                </a:cubicBezTo>
                <a:cubicBezTo>
                  <a:pt x="334797" y="48485"/>
                  <a:pt x="320543" y="62739"/>
                  <a:pt x="303444" y="62739"/>
                </a:cubicBezTo>
                <a:cubicBezTo>
                  <a:pt x="286312" y="62739"/>
                  <a:pt x="272058" y="48485"/>
                  <a:pt x="272058" y="31353"/>
                </a:cubicBezTo>
                <a:cubicBezTo>
                  <a:pt x="272058" y="14254"/>
                  <a:pt x="286312" y="0"/>
                  <a:pt x="303444" y="0"/>
                </a:cubicBezTo>
                <a:close/>
                <a:moveTo>
                  <a:pt x="167680" y="0"/>
                </a:moveTo>
                <a:cubicBezTo>
                  <a:pt x="184812" y="0"/>
                  <a:pt x="199066" y="14254"/>
                  <a:pt x="199066" y="31353"/>
                </a:cubicBezTo>
                <a:cubicBezTo>
                  <a:pt x="199066" y="48485"/>
                  <a:pt x="184812" y="62739"/>
                  <a:pt x="167680" y="62739"/>
                </a:cubicBezTo>
                <a:cubicBezTo>
                  <a:pt x="150581" y="62739"/>
                  <a:pt x="136327" y="48485"/>
                  <a:pt x="136327" y="31353"/>
                </a:cubicBezTo>
                <a:cubicBezTo>
                  <a:pt x="136327" y="14254"/>
                  <a:pt x="150581" y="0"/>
                  <a:pt x="167680" y="0"/>
                </a:cubicBezTo>
                <a:close/>
                <a:moveTo>
                  <a:pt x="31386" y="0"/>
                </a:moveTo>
                <a:cubicBezTo>
                  <a:pt x="48485" y="0"/>
                  <a:pt x="62739" y="14254"/>
                  <a:pt x="62739" y="31353"/>
                </a:cubicBezTo>
                <a:cubicBezTo>
                  <a:pt x="62739" y="48485"/>
                  <a:pt x="48485" y="62739"/>
                  <a:pt x="31386" y="62739"/>
                </a:cubicBezTo>
                <a:cubicBezTo>
                  <a:pt x="14254" y="62739"/>
                  <a:pt x="0" y="48485"/>
                  <a:pt x="0" y="31353"/>
                </a:cubicBezTo>
                <a:cubicBezTo>
                  <a:pt x="0" y="14254"/>
                  <a:pt x="14254" y="0"/>
                  <a:pt x="3138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 w="846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62076" y="2298494"/>
            <a:ext cx="1563746" cy="369332"/>
          </a:xfrm>
          <a:prstGeom prst="roundRect">
            <a:avLst>
              <a:gd name="adj" fmla="val 50000"/>
            </a:avLst>
          </a:prstGeom>
          <a:solidFill>
            <a:schemeClr val="accent1">
              <a:alpha val="3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34127" y="2298494"/>
            <a:ext cx="978894" cy="3693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84259" y="2026544"/>
            <a:ext cx="815874" cy="9132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Part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611554" y="1975808"/>
            <a:ext cx="815874" cy="10147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62CD8C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08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19663" y="6324666"/>
            <a:ext cx="108000" cy="10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69154" y="6324666"/>
            <a:ext cx="108000" cy="1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018645" y="6324666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168136" y="6324666"/>
            <a:ext cx="108000" cy="10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31249" y="3047776"/>
            <a:ext cx="5007551" cy="28831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用途別推奨ツール</a:t>
            </a:r>
            <a:endParaRPr kumimoji="1" lang="zh-CN" altLang="en-US"/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092890" y="1490318"/>
            <a:ext cx="11099110" cy="1880921"/>
          </a:xfrm>
          <a:custGeom>
            <a:avLst/>
            <a:gdLst>
              <a:gd name="connsiteX0" fmla="*/ 777240 w 11099110"/>
              <a:gd name="connsiteY0" fmla="*/ 0 h 1554480"/>
              <a:gd name="connsiteX1" fmla="*/ 11099110 w 11099110"/>
              <a:gd name="connsiteY1" fmla="*/ 0 h 1554480"/>
              <a:gd name="connsiteX2" fmla="*/ 11099110 w 11099110"/>
              <a:gd name="connsiteY2" fmla="*/ 1554480 h 1554480"/>
              <a:gd name="connsiteX3" fmla="*/ 777240 w 11099110"/>
              <a:gd name="connsiteY3" fmla="*/ 1554480 h 1554480"/>
              <a:gd name="connsiteX4" fmla="*/ 0 w 11099110"/>
              <a:gd name="connsiteY4" fmla="*/ 777240 h 1554480"/>
              <a:gd name="connsiteX5" fmla="*/ 777240 w 11099110"/>
              <a:gd name="connsiteY5" fmla="*/ 0 h 1554480"/>
            </a:gdLst>
            <a:rect l="l" t="t" r="r" b="b"/>
            <a:pathLst>
              <a:path w="11099110" h="1554480">
                <a:moveTo>
                  <a:pt x="777240" y="0"/>
                </a:moveTo>
                <a:lnTo>
                  <a:pt x="11099110" y="0"/>
                </a:lnTo>
                <a:lnTo>
                  <a:pt x="11099110" y="1554480"/>
                </a:lnTo>
                <a:lnTo>
                  <a:pt x="777240" y="1554480"/>
                </a:lnTo>
                <a:cubicBezTo>
                  <a:pt x="347982" y="1554480"/>
                  <a:pt x="0" y="1206498"/>
                  <a:pt x="0" y="777240"/>
                </a:cubicBezTo>
                <a:cubicBezTo>
                  <a:pt x="0" y="347982"/>
                  <a:pt x="347982" y="0"/>
                  <a:pt x="77724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 flipH="1" flipV="0">
            <a:off x="10542610" y="4068982"/>
            <a:ext cx="976290" cy="114037"/>
          </a:xfrm>
          <a:custGeom>
            <a:avLst/>
            <a:gdLst>
              <a:gd name="connsiteX0" fmla="*/ 862309 w 976290"/>
              <a:gd name="connsiteY0" fmla="*/ 114037 h 114037"/>
              <a:gd name="connsiteX1" fmla="*/ 919300 w 976290"/>
              <a:gd name="connsiteY1" fmla="*/ 114037 h 114037"/>
              <a:gd name="connsiteX2" fmla="*/ 976290 w 976290"/>
              <a:gd name="connsiteY2" fmla="*/ 57019 h 114037"/>
              <a:gd name="connsiteX3" fmla="*/ 919300 w 976290"/>
              <a:gd name="connsiteY3" fmla="*/ 0 h 114037"/>
              <a:gd name="connsiteX4" fmla="*/ 862309 w 976290"/>
              <a:gd name="connsiteY4" fmla="*/ 0 h 114037"/>
              <a:gd name="connsiteX5" fmla="*/ 919300 w 976290"/>
              <a:gd name="connsiteY5" fmla="*/ 57019 h 114037"/>
              <a:gd name="connsiteX6" fmla="*/ 738104 w 976290"/>
              <a:gd name="connsiteY6" fmla="*/ 114037 h 114037"/>
              <a:gd name="connsiteX7" fmla="*/ 795095 w 976290"/>
              <a:gd name="connsiteY7" fmla="*/ 114037 h 114037"/>
              <a:gd name="connsiteX8" fmla="*/ 852085 w 976290"/>
              <a:gd name="connsiteY8" fmla="*/ 57019 h 114037"/>
              <a:gd name="connsiteX9" fmla="*/ 795095 w 976290"/>
              <a:gd name="connsiteY9" fmla="*/ 0 h 114037"/>
              <a:gd name="connsiteX10" fmla="*/ 738104 w 976290"/>
              <a:gd name="connsiteY10" fmla="*/ 0 h 114037"/>
              <a:gd name="connsiteX11" fmla="*/ 795095 w 976290"/>
              <a:gd name="connsiteY11" fmla="*/ 57019 h 114037"/>
              <a:gd name="connsiteX12" fmla="*/ 616275 w 976290"/>
              <a:gd name="connsiteY12" fmla="*/ 114037 h 114037"/>
              <a:gd name="connsiteX13" fmla="*/ 673266 w 976290"/>
              <a:gd name="connsiteY13" fmla="*/ 114037 h 114037"/>
              <a:gd name="connsiteX14" fmla="*/ 730256 w 976290"/>
              <a:gd name="connsiteY14" fmla="*/ 57019 h 114037"/>
              <a:gd name="connsiteX15" fmla="*/ 673266 w 976290"/>
              <a:gd name="connsiteY15" fmla="*/ 0 h 114037"/>
              <a:gd name="connsiteX16" fmla="*/ 616275 w 976290"/>
              <a:gd name="connsiteY16" fmla="*/ 0 h 114037"/>
              <a:gd name="connsiteX17" fmla="*/ 673266 w 976290"/>
              <a:gd name="connsiteY17" fmla="*/ 57019 h 114037"/>
              <a:gd name="connsiteX18" fmla="*/ 492070 w 976290"/>
              <a:gd name="connsiteY18" fmla="*/ 114037 h 114037"/>
              <a:gd name="connsiteX19" fmla="*/ 549061 w 976290"/>
              <a:gd name="connsiteY19" fmla="*/ 114037 h 114037"/>
              <a:gd name="connsiteX20" fmla="*/ 606051 w 976290"/>
              <a:gd name="connsiteY20" fmla="*/ 57019 h 114037"/>
              <a:gd name="connsiteX21" fmla="*/ 549061 w 976290"/>
              <a:gd name="connsiteY21" fmla="*/ 0 h 114037"/>
              <a:gd name="connsiteX22" fmla="*/ 492070 w 976290"/>
              <a:gd name="connsiteY22" fmla="*/ 0 h 114037"/>
              <a:gd name="connsiteX23" fmla="*/ 549061 w 976290"/>
              <a:gd name="connsiteY23" fmla="*/ 57019 h 114037"/>
              <a:gd name="connsiteX24" fmla="*/ 370240 w 976290"/>
              <a:gd name="connsiteY24" fmla="*/ 114037 h 114037"/>
              <a:gd name="connsiteX25" fmla="*/ 427231 w 976290"/>
              <a:gd name="connsiteY25" fmla="*/ 114037 h 114037"/>
              <a:gd name="connsiteX26" fmla="*/ 484221 w 976290"/>
              <a:gd name="connsiteY26" fmla="*/ 57019 h 114037"/>
              <a:gd name="connsiteX27" fmla="*/ 427231 w 976290"/>
              <a:gd name="connsiteY27" fmla="*/ 0 h 114037"/>
              <a:gd name="connsiteX28" fmla="*/ 370240 w 976290"/>
              <a:gd name="connsiteY28" fmla="*/ 0 h 114037"/>
              <a:gd name="connsiteX29" fmla="*/ 427231 w 976290"/>
              <a:gd name="connsiteY29" fmla="*/ 57019 h 114037"/>
              <a:gd name="connsiteX30" fmla="*/ 246035 w 976290"/>
              <a:gd name="connsiteY30" fmla="*/ 114037 h 114037"/>
              <a:gd name="connsiteX31" fmla="*/ 303026 w 976290"/>
              <a:gd name="connsiteY31" fmla="*/ 114037 h 114037"/>
              <a:gd name="connsiteX32" fmla="*/ 360016 w 976290"/>
              <a:gd name="connsiteY32" fmla="*/ 57019 h 114037"/>
              <a:gd name="connsiteX33" fmla="*/ 303026 w 976290"/>
              <a:gd name="connsiteY33" fmla="*/ 0 h 114037"/>
              <a:gd name="connsiteX34" fmla="*/ 246035 w 976290"/>
              <a:gd name="connsiteY34" fmla="*/ 0 h 114037"/>
              <a:gd name="connsiteX35" fmla="*/ 303026 w 976290"/>
              <a:gd name="connsiteY35" fmla="*/ 57019 h 114037"/>
              <a:gd name="connsiteX36" fmla="*/ 124205 w 976290"/>
              <a:gd name="connsiteY36" fmla="*/ 114037 h 114037"/>
              <a:gd name="connsiteX37" fmla="*/ 181196 w 976290"/>
              <a:gd name="connsiteY37" fmla="*/ 114037 h 114037"/>
              <a:gd name="connsiteX38" fmla="*/ 238186 w 976290"/>
              <a:gd name="connsiteY38" fmla="*/ 57019 h 114037"/>
              <a:gd name="connsiteX39" fmla="*/ 181196 w 976290"/>
              <a:gd name="connsiteY39" fmla="*/ 0 h 114037"/>
              <a:gd name="connsiteX40" fmla="*/ 124205 w 976290"/>
              <a:gd name="connsiteY40" fmla="*/ 0 h 114037"/>
              <a:gd name="connsiteX41" fmla="*/ 181196 w 976290"/>
              <a:gd name="connsiteY41" fmla="*/ 57019 h 114037"/>
              <a:gd name="connsiteX42" fmla="*/ 0 w 976290"/>
              <a:gd name="connsiteY42" fmla="*/ 114037 h 114037"/>
              <a:gd name="connsiteX43" fmla="*/ 56991 w 976290"/>
              <a:gd name="connsiteY43" fmla="*/ 114037 h 114037"/>
              <a:gd name="connsiteX44" fmla="*/ 113981 w 976290"/>
              <a:gd name="connsiteY44" fmla="*/ 57019 h 114037"/>
              <a:gd name="connsiteX45" fmla="*/ 56991 w 976290"/>
              <a:gd name="connsiteY45" fmla="*/ 0 h 114037"/>
              <a:gd name="connsiteX46" fmla="*/ 0 w 976290"/>
              <a:gd name="connsiteY46" fmla="*/ 0 h 114037"/>
              <a:gd name="connsiteX47" fmla="*/ 56991 w 976290"/>
              <a:gd name="connsiteY47" fmla="*/ 57019 h 114037"/>
            </a:gdLst>
            <a:rect l="l" t="t" r="r" b="b"/>
            <a:pathLst>
              <a:path w="976290" h="114037">
                <a:moveTo>
                  <a:pt x="862309" y="114037"/>
                </a:moveTo>
                <a:lnTo>
                  <a:pt x="919300" y="114037"/>
                </a:lnTo>
                <a:lnTo>
                  <a:pt x="976290" y="57019"/>
                </a:lnTo>
                <a:lnTo>
                  <a:pt x="919300" y="0"/>
                </a:lnTo>
                <a:lnTo>
                  <a:pt x="862309" y="0"/>
                </a:lnTo>
                <a:lnTo>
                  <a:pt x="919300" y="57019"/>
                </a:lnTo>
                <a:close/>
                <a:moveTo>
                  <a:pt x="738104" y="114037"/>
                </a:moveTo>
                <a:lnTo>
                  <a:pt x="795095" y="114037"/>
                </a:lnTo>
                <a:lnTo>
                  <a:pt x="852085" y="57019"/>
                </a:lnTo>
                <a:lnTo>
                  <a:pt x="795095" y="0"/>
                </a:lnTo>
                <a:lnTo>
                  <a:pt x="738104" y="0"/>
                </a:lnTo>
                <a:lnTo>
                  <a:pt x="795095" y="57019"/>
                </a:lnTo>
                <a:close/>
                <a:moveTo>
                  <a:pt x="616275" y="114037"/>
                </a:moveTo>
                <a:lnTo>
                  <a:pt x="673266" y="114037"/>
                </a:lnTo>
                <a:lnTo>
                  <a:pt x="730256" y="57019"/>
                </a:lnTo>
                <a:lnTo>
                  <a:pt x="673266" y="0"/>
                </a:lnTo>
                <a:lnTo>
                  <a:pt x="616275" y="0"/>
                </a:lnTo>
                <a:lnTo>
                  <a:pt x="673266" y="57019"/>
                </a:lnTo>
                <a:close/>
                <a:moveTo>
                  <a:pt x="492070" y="114037"/>
                </a:moveTo>
                <a:lnTo>
                  <a:pt x="549061" y="114037"/>
                </a:lnTo>
                <a:lnTo>
                  <a:pt x="606051" y="57019"/>
                </a:lnTo>
                <a:lnTo>
                  <a:pt x="549061" y="0"/>
                </a:lnTo>
                <a:lnTo>
                  <a:pt x="492070" y="0"/>
                </a:lnTo>
                <a:lnTo>
                  <a:pt x="549061" y="57019"/>
                </a:lnTo>
                <a:close/>
                <a:moveTo>
                  <a:pt x="370240" y="114037"/>
                </a:moveTo>
                <a:lnTo>
                  <a:pt x="427231" y="114037"/>
                </a:lnTo>
                <a:lnTo>
                  <a:pt x="484221" y="57019"/>
                </a:lnTo>
                <a:lnTo>
                  <a:pt x="427231" y="0"/>
                </a:lnTo>
                <a:lnTo>
                  <a:pt x="370240" y="0"/>
                </a:lnTo>
                <a:lnTo>
                  <a:pt x="427231" y="57019"/>
                </a:lnTo>
                <a:close/>
                <a:moveTo>
                  <a:pt x="246035" y="114037"/>
                </a:moveTo>
                <a:lnTo>
                  <a:pt x="303026" y="114037"/>
                </a:lnTo>
                <a:lnTo>
                  <a:pt x="360016" y="57019"/>
                </a:lnTo>
                <a:lnTo>
                  <a:pt x="303026" y="0"/>
                </a:lnTo>
                <a:lnTo>
                  <a:pt x="246035" y="0"/>
                </a:lnTo>
                <a:lnTo>
                  <a:pt x="303026" y="57019"/>
                </a:lnTo>
                <a:close/>
                <a:moveTo>
                  <a:pt x="124205" y="114037"/>
                </a:moveTo>
                <a:lnTo>
                  <a:pt x="181196" y="114037"/>
                </a:lnTo>
                <a:lnTo>
                  <a:pt x="238186" y="57019"/>
                </a:lnTo>
                <a:lnTo>
                  <a:pt x="181196" y="0"/>
                </a:lnTo>
                <a:lnTo>
                  <a:pt x="124205" y="0"/>
                </a:lnTo>
                <a:lnTo>
                  <a:pt x="181196" y="57019"/>
                </a:lnTo>
                <a:close/>
                <a:moveTo>
                  <a:pt x="0" y="114037"/>
                </a:moveTo>
                <a:lnTo>
                  <a:pt x="56991" y="114037"/>
                </a:lnTo>
                <a:lnTo>
                  <a:pt x="113981" y="57019"/>
                </a:lnTo>
                <a:lnTo>
                  <a:pt x="56991" y="0"/>
                </a:lnTo>
                <a:lnTo>
                  <a:pt x="0" y="0"/>
                </a:lnTo>
                <a:lnTo>
                  <a:pt x="56991" y="57019"/>
                </a:ln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5" name=""/>
          <p:cNvGrpSpPr/>
          <p:nvPr/>
        </p:nvGrpSpPr>
        <p:grpSpPr>
          <a:xfrm>
            <a:off x="451483" y="1387395"/>
            <a:ext cx="785688" cy="887715"/>
            <a:chOff x="451483" y="1387395"/>
            <a:chExt cx="785688" cy="887715"/>
          </a:xfrm>
        </p:grpSpPr>
        <p:sp>
          <p:nvSpPr>
            <p:cNvPr id="6" name="标题 1"/>
            <p:cNvSpPr txBox="1"/>
            <p:nvPr/>
          </p:nvSpPr>
          <p:spPr>
            <a:xfrm rot="20700000" flipH="1" flipV="0">
              <a:off x="773281" y="1993969"/>
              <a:ext cx="441936" cy="227832"/>
            </a:xfrm>
            <a:prstGeom prst="triangle">
              <a:avLst>
                <a:gd name="adj" fmla="val 33815"/>
              </a:avLst>
            </a:prstGeom>
            <a:gradFill>
              <a:gsLst>
                <a:gs pos="1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ln w="12700" cap="sq">
              <a:noFill/>
              <a:miter/>
            </a:ln>
            <a:effectLst>
              <a:outerShdw dist="190500" blurRad="330200" dir="5400000" sx="90000" sy="90000" kx="0" ky="0" algn="t" rotWithShape="0">
                <a:schemeClr val="accent1">
                  <a:lumMod val="75000"/>
                  <a:alpha val="25000"/>
                </a:schemeClr>
              </a:outerShdw>
            </a:effectLst>
          </p:spPr>
          <p:txBody>
            <a:bodyPr vert="horz" wrap="square" lIns="45720" tIns="22860" rIns="45720" bIns="2286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 rot="4422872" flipH="0" flipV="1">
              <a:off x="427439" y="1463106"/>
              <a:ext cx="274407" cy="155613"/>
            </a:xfrm>
            <a:prstGeom prst="triangle">
              <a:avLst>
                <a:gd name="adj" fmla="val 33815"/>
              </a:avLst>
            </a:prstGeom>
            <a:gradFill>
              <a:gsLst>
                <a:gs pos="1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ln w="12700" cap="sq">
              <a:noFill/>
              <a:miter/>
            </a:ln>
            <a:effectLst>
              <a:outerShdw dist="190500" blurRad="330200" dir="5400000" sx="90000" sy="90000" kx="0" ky="0" algn="t" rotWithShape="0">
                <a:schemeClr val="accent1">
                  <a:lumMod val="75000"/>
                  <a:alpha val="25000"/>
                </a:schemeClr>
              </a:outerShdw>
            </a:effectLst>
          </p:spPr>
          <p:txBody>
            <a:bodyPr vert="horz" wrap="square" lIns="45720" tIns="22860" rIns="45720" bIns="2286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8" name="标题 1"/>
          <p:cNvSpPr txBox="1"/>
          <p:nvPr/>
        </p:nvSpPr>
        <p:spPr>
          <a:xfrm rot="0" flipH="0" flipV="0">
            <a:off x="1237172" y="3859860"/>
            <a:ext cx="4063887" cy="5322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237172" y="4478751"/>
            <a:ext cx="4063887" cy="10288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推奨: Gamma AI、ChatGPT（GPT- 4o）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907449" y="3913996"/>
            <a:ext cx="4093929" cy="424010"/>
          </a:xfrm>
          <a:prstGeom prst="roundRect">
            <a:avLst>
              <a:gd name="adj" fmla="val 50000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dist="190500" blurRad="330200" dir="5400000" sx="90000" sy="90000" kx="0" ky="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050452" y="3859860"/>
            <a:ext cx="3807924" cy="5322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922470" y="4478751"/>
            <a:ext cx="4063887" cy="10288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理由: 高いデザイン性と実用性のバランス</a:t>
            </a:r>
            <a:endParaRPr kumimoji="1" lang="zh-CN" altLang="en-US"/>
          </a:p>
        </p:txBody>
      </p:sp>
      <p:pic>
        <p:nvPicPr>
          <p:cNvPr id="13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1308100" y="1582953"/>
            <a:ext cx="10883900" cy="1840879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>
          <a:xfrm rot="0" flipH="0" flipV="0"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ビジネスプレゼンテーション</a:t>
            </a:r>
            <a:endParaRPr kumimoji="1" lang="zh-CN" altLang="en-US"/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4091305"/>
            <a:ext cx="540002" cy="5400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60000">
                <a:schemeClr val="accent2"/>
              </a:gs>
            </a:gsLst>
            <a:lin ang="2700000" scaled="0"/>
          </a:gradFill>
          <a:ln w="57150" cap="rnd">
            <a:noFill/>
            <a:round/>
          </a:ln>
          <a:effectLst>
            <a:outerShdw dist="50800" blurRad="50800" dir="5400000" sx="100000" sy="100000" kx="0" ky="0" algn="ctr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86401" y="4235235"/>
            <a:ext cx="288000" cy="252138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344403" y="3696157"/>
            <a:ext cx="4664173" cy="76373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344403" y="4506658"/>
            <a:ext cx="4664173" cy="12361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理由: テキスト精度と引用元明示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60400" y="1916713"/>
            <a:ext cx="540002" cy="540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60000">
                <a:schemeClr val="accent1"/>
              </a:gs>
            </a:gsLst>
            <a:lin ang="2700000" scaled="0"/>
          </a:gradFill>
          <a:ln w="57150" cap="rnd">
            <a:noFill/>
            <a:round/>
          </a:ln>
          <a:effectLst>
            <a:outerShdw dist="50800" blurRad="50800" dir="5400000" sx="100000" sy="100000" kx="0" ky="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04401" y="2060713"/>
            <a:ext cx="252000" cy="25200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344403" y="1521566"/>
            <a:ext cx="4664173" cy="76373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344403" y="2335545"/>
            <a:ext cx="4664173" cy="123617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推奨: Ideogram、デザインAC</a:t>
            </a:r>
            <a:endParaRPr kumimoji="1" lang="zh-CN" altLang="en-US"/>
          </a:p>
        </p:txBody>
      </p:sp>
      <p:pic>
        <p:nvPicPr>
          <p:cNvPr id="11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6348657" y="12700"/>
            <a:ext cx="5847407" cy="6845300"/>
          </a:xfrm>
          <a:prstGeom prst="rect">
            <a:avLst/>
          </a:prstGeom>
        </p:spPr>
      </p:pic>
      <p:sp>
        <p:nvSpPr>
          <p:cNvPr id="12" name="标题 1"/>
          <p:cNvSpPr txBox="1"/>
          <p:nvPr/>
        </p:nvSpPr>
        <p:spPr>
          <a:xfrm rot="0" flipH="0" flipV="0"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学術・研究発表</a:t>
            </a:r>
            <a:endParaRPr kumimoji="1" lang="zh-CN" altLang="en-US"/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-425651" y="1825991"/>
            <a:ext cx="7353672" cy="8229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858504" y="2792074"/>
            <a:ext cx="3933110" cy="20776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推奨: Midjourney、Tome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306390" y="2792074"/>
            <a:ext cx="3933110" cy="20776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理由: 芸術的表現力と独自性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188840" y="2856059"/>
            <a:ext cx="470021" cy="536780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38090" tIns="38090" rIns="38090" bIns="3809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588708" y="2843519"/>
            <a:ext cx="536780" cy="53678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38090" tIns="38090" rIns="38090" bIns="3809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クリエイティブ・アート系</a:t>
            </a:r>
            <a:endParaRPr kumimoji="1" lang="zh-CN" altLang="en-US"/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0" flipV="0">
            <a:off x="-360190" y="1357707"/>
            <a:ext cx="1025180" cy="228197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254000" blurRad="762000" dir="5400000" sx="100000" sy="100000" kx="0" ky="0" algn="t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36000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2181224" y="2128275"/>
            <a:ext cx="740834" cy="740834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539123" y="2171481"/>
            <a:ext cx="721829" cy="654421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tx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181224" y="3188328"/>
            <a:ext cx="3898728" cy="23104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推奨: デザインAC、Reve Image 1.0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555764" y="3188327"/>
            <a:ext cx="3944596" cy="21159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理由: 無料または低コストでの利用可能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コスト重視</a:t>
            </a: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092" t="0" r="25092" b="0"/>
          <a:stretch>
            <a:fillRect/>
          </a:stretch>
        </p:blipFill>
        <p:spPr>
          <a:xfrm rot="0" flipH="0" flipV="0">
            <a:off x="6138154" y="1124"/>
            <a:ext cx="6096000" cy="6857999"/>
          </a:xfrm>
          <a:custGeom>
            <a:avLst/>
            <a:gdLst/>
            <a:rect l="l" t="t" r="r" b="b"/>
            <a:pathLst>
              <a:path w="6096000" h="6858000">
                <a:moveTo>
                  <a:pt x="3360674" y="0"/>
                </a:moveTo>
                <a:lnTo>
                  <a:pt x="4928489" y="0"/>
                </a:lnTo>
                <a:lnTo>
                  <a:pt x="5873369" y="0"/>
                </a:lnTo>
                <a:lnTo>
                  <a:pt x="6096000" y="0"/>
                </a:lnTo>
                <a:lnTo>
                  <a:pt x="6096000" y="6857999"/>
                </a:lnTo>
                <a:lnTo>
                  <a:pt x="3360674" y="6857999"/>
                </a:lnTo>
                <a:lnTo>
                  <a:pt x="3360674" y="6382702"/>
                </a:lnTo>
                <a:lnTo>
                  <a:pt x="2259584" y="4689475"/>
                </a:lnTo>
                <a:lnTo>
                  <a:pt x="984250" y="4689475"/>
                </a:lnTo>
                <a:lnTo>
                  <a:pt x="0" y="3427984"/>
                </a:lnTo>
                <a:lnTo>
                  <a:pt x="984250" y="2172462"/>
                </a:lnTo>
                <a:lnTo>
                  <a:pt x="2259584" y="2172462"/>
                </a:lnTo>
                <a:lnTo>
                  <a:pt x="3360674" y="47529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6246507" y="1594193"/>
            <a:ext cx="2847785" cy="1152589"/>
          </a:xfrm>
          <a:custGeom>
            <a:avLst/>
            <a:gdLst/>
            <a:rect l="l" t="t" r="r" b="b"/>
            <a:pathLst>
              <a:path w="5695569" h="2305177">
                <a:moveTo>
                  <a:pt x="2503170" y="2305177"/>
                </a:moveTo>
                <a:lnTo>
                  <a:pt x="0" y="1485265"/>
                </a:lnTo>
                <a:lnTo>
                  <a:pt x="3192399" y="0"/>
                </a:lnTo>
                <a:lnTo>
                  <a:pt x="5695569" y="827786"/>
                </a:lnTo>
                <a:lnTo>
                  <a:pt x="2503170" y="230517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498097" y="0"/>
            <a:ext cx="2522982" cy="2746756"/>
          </a:xfrm>
          <a:custGeom>
            <a:avLst/>
            <a:gdLst/>
            <a:rect l="l" t="t" r="r" b="b"/>
            <a:pathLst>
              <a:path w="5045964" h="5493512">
                <a:moveTo>
                  <a:pt x="5045964" y="0"/>
                </a:moveTo>
                <a:lnTo>
                  <a:pt x="3192399" y="4016121"/>
                </a:lnTo>
                <a:lnTo>
                  <a:pt x="0" y="5493512"/>
                </a:lnTo>
                <a:lnTo>
                  <a:pt x="3014091" y="1730883"/>
                </a:lnTo>
                <a:lnTo>
                  <a:pt x="859536" y="0"/>
                </a:lnTo>
                <a:lnTo>
                  <a:pt x="504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246507" y="4111235"/>
            <a:ext cx="2847785" cy="1152589"/>
          </a:xfrm>
          <a:custGeom>
            <a:avLst/>
            <a:gdLst/>
            <a:rect l="l" t="t" r="r" b="b"/>
            <a:pathLst>
              <a:path w="5695569" h="2305177">
                <a:moveTo>
                  <a:pt x="2503170" y="0"/>
                </a:moveTo>
                <a:lnTo>
                  <a:pt x="0" y="827786"/>
                </a:lnTo>
                <a:lnTo>
                  <a:pt x="3192399" y="2305177"/>
                </a:lnTo>
                <a:lnTo>
                  <a:pt x="5695569" y="1485265"/>
                </a:lnTo>
                <a:lnTo>
                  <a:pt x="250317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498097" y="4134682"/>
            <a:ext cx="2522982" cy="2746756"/>
          </a:xfrm>
          <a:custGeom>
            <a:avLst/>
            <a:gdLst/>
            <a:rect l="l" t="t" r="r" b="b"/>
            <a:pathLst>
              <a:path w="5045964" h="5493512">
                <a:moveTo>
                  <a:pt x="5045964" y="5493512"/>
                </a:moveTo>
                <a:lnTo>
                  <a:pt x="3192399" y="1485265"/>
                </a:lnTo>
                <a:lnTo>
                  <a:pt x="0" y="0"/>
                </a:lnTo>
                <a:lnTo>
                  <a:pt x="3014091" y="3762629"/>
                </a:lnTo>
                <a:lnTo>
                  <a:pt x="859536" y="5493512"/>
                </a:lnTo>
                <a:lnTo>
                  <a:pt x="5045964" y="54935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743494" y="1594194"/>
            <a:ext cx="2099183" cy="3669602"/>
          </a:xfrm>
          <a:custGeom>
            <a:avLst/>
            <a:gdLst/>
            <a:rect l="l" t="t" r="r" b="b"/>
            <a:pathLst>
              <a:path w="4198366" h="7339203">
                <a:moveTo>
                  <a:pt x="1005967" y="1485265"/>
                </a:moveTo>
                <a:lnTo>
                  <a:pt x="4198366" y="0"/>
                </a:lnTo>
                <a:lnTo>
                  <a:pt x="1259459" y="3667633"/>
                </a:lnTo>
                <a:lnTo>
                  <a:pt x="4198366" y="7339203"/>
                </a:lnTo>
                <a:lnTo>
                  <a:pt x="1005967" y="5861939"/>
                </a:lnTo>
                <a:lnTo>
                  <a:pt x="0" y="3667633"/>
                </a:lnTo>
                <a:lnTo>
                  <a:pt x="1005967" y="1485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37103" y="884368"/>
            <a:ext cx="1498167" cy="18604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66986" y="495351"/>
            <a:ext cx="334814" cy="838993"/>
          </a:xfrm>
          <a:custGeom>
            <a:avLst/>
            <a:gdLst>
              <a:gd name="connsiteX0" fmla="*/ 303444 w 334814"/>
              <a:gd name="connsiteY0" fmla="*/ 776254 h 838993"/>
              <a:gd name="connsiteX1" fmla="*/ 315450 w 334814"/>
              <a:gd name="connsiteY1" fmla="*/ 778635 h 838993"/>
              <a:gd name="connsiteX2" fmla="*/ 325603 w 334814"/>
              <a:gd name="connsiteY2" fmla="*/ 785448 h 838993"/>
              <a:gd name="connsiteX3" fmla="*/ 332416 w 334814"/>
              <a:gd name="connsiteY3" fmla="*/ 795602 h 838993"/>
              <a:gd name="connsiteX4" fmla="*/ 334797 w 334814"/>
              <a:gd name="connsiteY4" fmla="*/ 807607 h 838993"/>
              <a:gd name="connsiteX5" fmla="*/ 332416 w 334814"/>
              <a:gd name="connsiteY5" fmla="*/ 819613 h 838993"/>
              <a:gd name="connsiteX6" fmla="*/ 325603 w 334814"/>
              <a:gd name="connsiteY6" fmla="*/ 829799 h 838993"/>
              <a:gd name="connsiteX7" fmla="*/ 315450 w 334814"/>
              <a:gd name="connsiteY7" fmla="*/ 836612 h 838993"/>
              <a:gd name="connsiteX8" fmla="*/ 303444 w 334814"/>
              <a:gd name="connsiteY8" fmla="*/ 838993 h 838993"/>
              <a:gd name="connsiteX9" fmla="*/ 291439 w 334814"/>
              <a:gd name="connsiteY9" fmla="*/ 836612 h 838993"/>
              <a:gd name="connsiteX10" fmla="*/ 281252 w 334814"/>
              <a:gd name="connsiteY10" fmla="*/ 829799 h 838993"/>
              <a:gd name="connsiteX11" fmla="*/ 274439 w 334814"/>
              <a:gd name="connsiteY11" fmla="*/ 819613 h 838993"/>
              <a:gd name="connsiteX12" fmla="*/ 272058 w 334814"/>
              <a:gd name="connsiteY12" fmla="*/ 807607 h 838993"/>
              <a:gd name="connsiteX13" fmla="*/ 274439 w 334814"/>
              <a:gd name="connsiteY13" fmla="*/ 795602 h 838993"/>
              <a:gd name="connsiteX14" fmla="*/ 281252 w 334814"/>
              <a:gd name="connsiteY14" fmla="*/ 785448 h 838993"/>
              <a:gd name="connsiteX15" fmla="*/ 291439 w 334814"/>
              <a:gd name="connsiteY15" fmla="*/ 778635 h 838993"/>
              <a:gd name="connsiteX16" fmla="*/ 303444 w 334814"/>
              <a:gd name="connsiteY16" fmla="*/ 776254 h 838993"/>
              <a:gd name="connsiteX17" fmla="*/ 167680 w 334814"/>
              <a:gd name="connsiteY17" fmla="*/ 776254 h 838993"/>
              <a:gd name="connsiteX18" fmla="*/ 179686 w 334814"/>
              <a:gd name="connsiteY18" fmla="*/ 778635 h 838993"/>
              <a:gd name="connsiteX19" fmla="*/ 189872 w 334814"/>
              <a:gd name="connsiteY19" fmla="*/ 785448 h 838993"/>
              <a:gd name="connsiteX20" fmla="*/ 196652 w 334814"/>
              <a:gd name="connsiteY20" fmla="*/ 795602 h 838993"/>
              <a:gd name="connsiteX21" fmla="*/ 199066 w 334814"/>
              <a:gd name="connsiteY21" fmla="*/ 807607 h 838993"/>
              <a:gd name="connsiteX22" fmla="*/ 196652 w 334814"/>
              <a:gd name="connsiteY22" fmla="*/ 819613 h 838993"/>
              <a:gd name="connsiteX23" fmla="*/ 189872 w 334814"/>
              <a:gd name="connsiteY23" fmla="*/ 829799 h 838993"/>
              <a:gd name="connsiteX24" fmla="*/ 179686 w 334814"/>
              <a:gd name="connsiteY24" fmla="*/ 836612 h 838993"/>
              <a:gd name="connsiteX25" fmla="*/ 167680 w 334814"/>
              <a:gd name="connsiteY25" fmla="*/ 838993 h 838993"/>
              <a:gd name="connsiteX26" fmla="*/ 155675 w 334814"/>
              <a:gd name="connsiteY26" fmla="*/ 836612 h 838993"/>
              <a:gd name="connsiteX27" fmla="*/ 145521 w 334814"/>
              <a:gd name="connsiteY27" fmla="*/ 829799 h 838993"/>
              <a:gd name="connsiteX28" fmla="*/ 138708 w 334814"/>
              <a:gd name="connsiteY28" fmla="*/ 819613 h 838993"/>
              <a:gd name="connsiteX29" fmla="*/ 136327 w 334814"/>
              <a:gd name="connsiteY29" fmla="*/ 807607 h 838993"/>
              <a:gd name="connsiteX30" fmla="*/ 138708 w 334814"/>
              <a:gd name="connsiteY30" fmla="*/ 795602 h 838993"/>
              <a:gd name="connsiteX31" fmla="*/ 145521 w 334814"/>
              <a:gd name="connsiteY31" fmla="*/ 785448 h 838993"/>
              <a:gd name="connsiteX32" fmla="*/ 155675 w 334814"/>
              <a:gd name="connsiteY32" fmla="*/ 778635 h 838993"/>
              <a:gd name="connsiteX33" fmla="*/ 167680 w 334814"/>
              <a:gd name="connsiteY33" fmla="*/ 776254 h 838993"/>
              <a:gd name="connsiteX34" fmla="*/ 31386 w 334814"/>
              <a:gd name="connsiteY34" fmla="*/ 776254 h 838993"/>
              <a:gd name="connsiteX35" fmla="*/ 43392 w 334814"/>
              <a:gd name="connsiteY35" fmla="*/ 778635 h 838993"/>
              <a:gd name="connsiteX36" fmla="*/ 53545 w 334814"/>
              <a:gd name="connsiteY36" fmla="*/ 785448 h 838993"/>
              <a:gd name="connsiteX37" fmla="*/ 60358 w 334814"/>
              <a:gd name="connsiteY37" fmla="*/ 795602 h 838993"/>
              <a:gd name="connsiteX38" fmla="*/ 62739 w 334814"/>
              <a:gd name="connsiteY38" fmla="*/ 807607 h 838993"/>
              <a:gd name="connsiteX39" fmla="*/ 60358 w 334814"/>
              <a:gd name="connsiteY39" fmla="*/ 819613 h 838993"/>
              <a:gd name="connsiteX40" fmla="*/ 53545 w 334814"/>
              <a:gd name="connsiteY40" fmla="*/ 829799 h 838993"/>
              <a:gd name="connsiteX41" fmla="*/ 43392 w 334814"/>
              <a:gd name="connsiteY41" fmla="*/ 836612 h 838993"/>
              <a:gd name="connsiteX42" fmla="*/ 31386 w 334814"/>
              <a:gd name="connsiteY42" fmla="*/ 838993 h 838993"/>
              <a:gd name="connsiteX43" fmla="*/ 19381 w 334814"/>
              <a:gd name="connsiteY43" fmla="*/ 836612 h 838993"/>
              <a:gd name="connsiteX44" fmla="*/ 9194 w 334814"/>
              <a:gd name="connsiteY44" fmla="*/ 829799 h 838993"/>
              <a:gd name="connsiteX45" fmla="*/ 2381 w 334814"/>
              <a:gd name="connsiteY45" fmla="*/ 819613 h 838993"/>
              <a:gd name="connsiteX46" fmla="*/ 0 w 334814"/>
              <a:gd name="connsiteY46" fmla="*/ 807607 h 838993"/>
              <a:gd name="connsiteX47" fmla="*/ 2381 w 334814"/>
              <a:gd name="connsiteY47" fmla="*/ 795602 h 838993"/>
              <a:gd name="connsiteX48" fmla="*/ 9194 w 334814"/>
              <a:gd name="connsiteY48" fmla="*/ 785448 h 838993"/>
              <a:gd name="connsiteX49" fmla="*/ 19381 w 334814"/>
              <a:gd name="connsiteY49" fmla="*/ 778635 h 838993"/>
              <a:gd name="connsiteX50" fmla="*/ 31386 w 334814"/>
              <a:gd name="connsiteY50" fmla="*/ 776254 h 838993"/>
              <a:gd name="connsiteX51" fmla="*/ 303444 w 334814"/>
              <a:gd name="connsiteY51" fmla="*/ 646774 h 838993"/>
              <a:gd name="connsiteX52" fmla="*/ 315450 w 334814"/>
              <a:gd name="connsiteY52" fmla="*/ 649155 h 838993"/>
              <a:gd name="connsiteX53" fmla="*/ 325603 w 334814"/>
              <a:gd name="connsiteY53" fmla="*/ 655968 h 838993"/>
              <a:gd name="connsiteX54" fmla="*/ 332416 w 334814"/>
              <a:gd name="connsiteY54" fmla="*/ 666155 h 838993"/>
              <a:gd name="connsiteX55" fmla="*/ 334797 w 334814"/>
              <a:gd name="connsiteY55" fmla="*/ 678160 h 838993"/>
              <a:gd name="connsiteX56" fmla="*/ 332416 w 334814"/>
              <a:gd name="connsiteY56" fmla="*/ 690166 h 838993"/>
              <a:gd name="connsiteX57" fmla="*/ 325603 w 334814"/>
              <a:gd name="connsiteY57" fmla="*/ 700319 h 838993"/>
              <a:gd name="connsiteX58" fmla="*/ 315450 w 334814"/>
              <a:gd name="connsiteY58" fmla="*/ 707132 h 838993"/>
              <a:gd name="connsiteX59" fmla="*/ 303444 w 334814"/>
              <a:gd name="connsiteY59" fmla="*/ 709513 h 838993"/>
              <a:gd name="connsiteX60" fmla="*/ 291439 w 334814"/>
              <a:gd name="connsiteY60" fmla="*/ 707132 h 838993"/>
              <a:gd name="connsiteX61" fmla="*/ 281252 w 334814"/>
              <a:gd name="connsiteY61" fmla="*/ 700319 h 838993"/>
              <a:gd name="connsiteX62" fmla="*/ 274439 w 334814"/>
              <a:gd name="connsiteY62" fmla="*/ 690166 h 838993"/>
              <a:gd name="connsiteX63" fmla="*/ 272058 w 334814"/>
              <a:gd name="connsiteY63" fmla="*/ 678160 h 838993"/>
              <a:gd name="connsiteX64" fmla="*/ 274439 w 334814"/>
              <a:gd name="connsiteY64" fmla="*/ 666155 h 838993"/>
              <a:gd name="connsiteX65" fmla="*/ 281252 w 334814"/>
              <a:gd name="connsiteY65" fmla="*/ 655968 h 838993"/>
              <a:gd name="connsiteX66" fmla="*/ 291439 w 334814"/>
              <a:gd name="connsiteY66" fmla="*/ 649155 h 838993"/>
              <a:gd name="connsiteX67" fmla="*/ 303444 w 334814"/>
              <a:gd name="connsiteY67" fmla="*/ 646774 h 838993"/>
              <a:gd name="connsiteX68" fmla="*/ 167680 w 334814"/>
              <a:gd name="connsiteY68" fmla="*/ 646774 h 838993"/>
              <a:gd name="connsiteX69" fmla="*/ 179686 w 334814"/>
              <a:gd name="connsiteY69" fmla="*/ 649155 h 838993"/>
              <a:gd name="connsiteX70" fmla="*/ 189872 w 334814"/>
              <a:gd name="connsiteY70" fmla="*/ 655968 h 838993"/>
              <a:gd name="connsiteX71" fmla="*/ 196652 w 334814"/>
              <a:gd name="connsiteY71" fmla="*/ 666155 h 838993"/>
              <a:gd name="connsiteX72" fmla="*/ 199066 w 334814"/>
              <a:gd name="connsiteY72" fmla="*/ 678160 h 838993"/>
              <a:gd name="connsiteX73" fmla="*/ 196652 w 334814"/>
              <a:gd name="connsiteY73" fmla="*/ 690166 h 838993"/>
              <a:gd name="connsiteX74" fmla="*/ 189872 w 334814"/>
              <a:gd name="connsiteY74" fmla="*/ 700319 h 838993"/>
              <a:gd name="connsiteX75" fmla="*/ 179686 w 334814"/>
              <a:gd name="connsiteY75" fmla="*/ 707132 h 838993"/>
              <a:gd name="connsiteX76" fmla="*/ 167680 w 334814"/>
              <a:gd name="connsiteY76" fmla="*/ 709513 h 838993"/>
              <a:gd name="connsiteX77" fmla="*/ 155675 w 334814"/>
              <a:gd name="connsiteY77" fmla="*/ 707132 h 838993"/>
              <a:gd name="connsiteX78" fmla="*/ 145521 w 334814"/>
              <a:gd name="connsiteY78" fmla="*/ 700319 h 838993"/>
              <a:gd name="connsiteX79" fmla="*/ 138708 w 334814"/>
              <a:gd name="connsiteY79" fmla="*/ 690166 h 838993"/>
              <a:gd name="connsiteX80" fmla="*/ 136327 w 334814"/>
              <a:gd name="connsiteY80" fmla="*/ 678160 h 838993"/>
              <a:gd name="connsiteX81" fmla="*/ 138708 w 334814"/>
              <a:gd name="connsiteY81" fmla="*/ 666155 h 838993"/>
              <a:gd name="connsiteX82" fmla="*/ 145521 w 334814"/>
              <a:gd name="connsiteY82" fmla="*/ 655968 h 838993"/>
              <a:gd name="connsiteX83" fmla="*/ 155675 w 334814"/>
              <a:gd name="connsiteY83" fmla="*/ 649155 h 838993"/>
              <a:gd name="connsiteX84" fmla="*/ 167680 w 334814"/>
              <a:gd name="connsiteY84" fmla="*/ 646774 h 838993"/>
              <a:gd name="connsiteX85" fmla="*/ 31386 w 334814"/>
              <a:gd name="connsiteY85" fmla="*/ 646774 h 838993"/>
              <a:gd name="connsiteX86" fmla="*/ 43392 w 334814"/>
              <a:gd name="connsiteY86" fmla="*/ 649155 h 838993"/>
              <a:gd name="connsiteX87" fmla="*/ 53545 w 334814"/>
              <a:gd name="connsiteY87" fmla="*/ 655968 h 838993"/>
              <a:gd name="connsiteX88" fmla="*/ 60358 w 334814"/>
              <a:gd name="connsiteY88" fmla="*/ 666155 h 838993"/>
              <a:gd name="connsiteX89" fmla="*/ 62739 w 334814"/>
              <a:gd name="connsiteY89" fmla="*/ 678160 h 838993"/>
              <a:gd name="connsiteX90" fmla="*/ 60358 w 334814"/>
              <a:gd name="connsiteY90" fmla="*/ 690166 h 838993"/>
              <a:gd name="connsiteX91" fmla="*/ 53545 w 334814"/>
              <a:gd name="connsiteY91" fmla="*/ 700319 h 838993"/>
              <a:gd name="connsiteX92" fmla="*/ 43392 w 334814"/>
              <a:gd name="connsiteY92" fmla="*/ 707132 h 838993"/>
              <a:gd name="connsiteX93" fmla="*/ 31386 w 334814"/>
              <a:gd name="connsiteY93" fmla="*/ 709513 h 838993"/>
              <a:gd name="connsiteX94" fmla="*/ 19381 w 334814"/>
              <a:gd name="connsiteY94" fmla="*/ 707132 h 838993"/>
              <a:gd name="connsiteX95" fmla="*/ 9194 w 334814"/>
              <a:gd name="connsiteY95" fmla="*/ 700319 h 838993"/>
              <a:gd name="connsiteX96" fmla="*/ 2381 w 334814"/>
              <a:gd name="connsiteY96" fmla="*/ 690166 h 838993"/>
              <a:gd name="connsiteX97" fmla="*/ 0 w 334814"/>
              <a:gd name="connsiteY97" fmla="*/ 678160 h 838993"/>
              <a:gd name="connsiteX98" fmla="*/ 2381 w 334814"/>
              <a:gd name="connsiteY98" fmla="*/ 666155 h 838993"/>
              <a:gd name="connsiteX99" fmla="*/ 9194 w 334814"/>
              <a:gd name="connsiteY99" fmla="*/ 655968 h 838993"/>
              <a:gd name="connsiteX100" fmla="*/ 19381 w 334814"/>
              <a:gd name="connsiteY100" fmla="*/ 649155 h 838993"/>
              <a:gd name="connsiteX101" fmla="*/ 31386 w 334814"/>
              <a:gd name="connsiteY101" fmla="*/ 646774 h 838993"/>
              <a:gd name="connsiteX102" fmla="*/ 303444 w 334814"/>
              <a:gd name="connsiteY102" fmla="*/ 517888 h 838993"/>
              <a:gd name="connsiteX103" fmla="*/ 315450 w 334814"/>
              <a:gd name="connsiteY103" fmla="*/ 520269 h 838993"/>
              <a:gd name="connsiteX104" fmla="*/ 325603 w 334814"/>
              <a:gd name="connsiteY104" fmla="*/ 527049 h 838993"/>
              <a:gd name="connsiteX105" fmla="*/ 332416 w 334814"/>
              <a:gd name="connsiteY105" fmla="*/ 537236 h 838993"/>
              <a:gd name="connsiteX106" fmla="*/ 334797 w 334814"/>
              <a:gd name="connsiteY106" fmla="*/ 549241 h 838993"/>
              <a:gd name="connsiteX107" fmla="*/ 332416 w 334814"/>
              <a:gd name="connsiteY107" fmla="*/ 561247 h 838993"/>
              <a:gd name="connsiteX108" fmla="*/ 325603 w 334814"/>
              <a:gd name="connsiteY108" fmla="*/ 571433 h 838993"/>
              <a:gd name="connsiteX109" fmla="*/ 315450 w 334814"/>
              <a:gd name="connsiteY109" fmla="*/ 578213 h 838993"/>
              <a:gd name="connsiteX110" fmla="*/ 303444 w 334814"/>
              <a:gd name="connsiteY110" fmla="*/ 580627 h 838993"/>
              <a:gd name="connsiteX111" fmla="*/ 291439 w 334814"/>
              <a:gd name="connsiteY111" fmla="*/ 578213 h 838993"/>
              <a:gd name="connsiteX112" fmla="*/ 281252 w 334814"/>
              <a:gd name="connsiteY112" fmla="*/ 571433 h 838993"/>
              <a:gd name="connsiteX113" fmla="*/ 274439 w 334814"/>
              <a:gd name="connsiteY113" fmla="*/ 561247 h 838993"/>
              <a:gd name="connsiteX114" fmla="*/ 272058 w 334814"/>
              <a:gd name="connsiteY114" fmla="*/ 549241 h 838993"/>
              <a:gd name="connsiteX115" fmla="*/ 274439 w 334814"/>
              <a:gd name="connsiteY115" fmla="*/ 537236 h 838993"/>
              <a:gd name="connsiteX116" fmla="*/ 281252 w 334814"/>
              <a:gd name="connsiteY116" fmla="*/ 527049 h 838993"/>
              <a:gd name="connsiteX117" fmla="*/ 291439 w 334814"/>
              <a:gd name="connsiteY117" fmla="*/ 520269 h 838993"/>
              <a:gd name="connsiteX118" fmla="*/ 303444 w 334814"/>
              <a:gd name="connsiteY118" fmla="*/ 517888 h 838993"/>
              <a:gd name="connsiteX119" fmla="*/ 167680 w 334814"/>
              <a:gd name="connsiteY119" fmla="*/ 517888 h 838993"/>
              <a:gd name="connsiteX120" fmla="*/ 179686 w 334814"/>
              <a:gd name="connsiteY120" fmla="*/ 520269 h 838993"/>
              <a:gd name="connsiteX121" fmla="*/ 189872 w 334814"/>
              <a:gd name="connsiteY121" fmla="*/ 527049 h 838993"/>
              <a:gd name="connsiteX122" fmla="*/ 196652 w 334814"/>
              <a:gd name="connsiteY122" fmla="*/ 537236 h 838993"/>
              <a:gd name="connsiteX123" fmla="*/ 199066 w 334814"/>
              <a:gd name="connsiteY123" fmla="*/ 549241 h 838993"/>
              <a:gd name="connsiteX124" fmla="*/ 196652 w 334814"/>
              <a:gd name="connsiteY124" fmla="*/ 561247 h 838993"/>
              <a:gd name="connsiteX125" fmla="*/ 189872 w 334814"/>
              <a:gd name="connsiteY125" fmla="*/ 571433 h 838993"/>
              <a:gd name="connsiteX126" fmla="*/ 179686 w 334814"/>
              <a:gd name="connsiteY126" fmla="*/ 578213 h 838993"/>
              <a:gd name="connsiteX127" fmla="*/ 167680 w 334814"/>
              <a:gd name="connsiteY127" fmla="*/ 580627 h 838993"/>
              <a:gd name="connsiteX128" fmla="*/ 155675 w 334814"/>
              <a:gd name="connsiteY128" fmla="*/ 578213 h 838993"/>
              <a:gd name="connsiteX129" fmla="*/ 145521 w 334814"/>
              <a:gd name="connsiteY129" fmla="*/ 571433 h 838993"/>
              <a:gd name="connsiteX130" fmla="*/ 138708 w 334814"/>
              <a:gd name="connsiteY130" fmla="*/ 561247 h 838993"/>
              <a:gd name="connsiteX131" fmla="*/ 136327 w 334814"/>
              <a:gd name="connsiteY131" fmla="*/ 549241 h 838993"/>
              <a:gd name="connsiteX132" fmla="*/ 138708 w 334814"/>
              <a:gd name="connsiteY132" fmla="*/ 537236 h 838993"/>
              <a:gd name="connsiteX133" fmla="*/ 145521 w 334814"/>
              <a:gd name="connsiteY133" fmla="*/ 527049 h 838993"/>
              <a:gd name="connsiteX134" fmla="*/ 155675 w 334814"/>
              <a:gd name="connsiteY134" fmla="*/ 520269 h 838993"/>
              <a:gd name="connsiteX135" fmla="*/ 167680 w 334814"/>
              <a:gd name="connsiteY135" fmla="*/ 517888 h 838993"/>
              <a:gd name="connsiteX136" fmla="*/ 31386 w 334814"/>
              <a:gd name="connsiteY136" fmla="*/ 517888 h 838993"/>
              <a:gd name="connsiteX137" fmla="*/ 43392 w 334814"/>
              <a:gd name="connsiteY137" fmla="*/ 520269 h 838993"/>
              <a:gd name="connsiteX138" fmla="*/ 53545 w 334814"/>
              <a:gd name="connsiteY138" fmla="*/ 527049 h 838993"/>
              <a:gd name="connsiteX139" fmla="*/ 60358 w 334814"/>
              <a:gd name="connsiteY139" fmla="*/ 537236 h 838993"/>
              <a:gd name="connsiteX140" fmla="*/ 62739 w 334814"/>
              <a:gd name="connsiteY140" fmla="*/ 549241 h 838993"/>
              <a:gd name="connsiteX141" fmla="*/ 60358 w 334814"/>
              <a:gd name="connsiteY141" fmla="*/ 561247 h 838993"/>
              <a:gd name="connsiteX142" fmla="*/ 53545 w 334814"/>
              <a:gd name="connsiteY142" fmla="*/ 571433 h 838993"/>
              <a:gd name="connsiteX143" fmla="*/ 43392 w 334814"/>
              <a:gd name="connsiteY143" fmla="*/ 578213 h 838993"/>
              <a:gd name="connsiteX144" fmla="*/ 31386 w 334814"/>
              <a:gd name="connsiteY144" fmla="*/ 580627 h 838993"/>
              <a:gd name="connsiteX145" fmla="*/ 19381 w 334814"/>
              <a:gd name="connsiteY145" fmla="*/ 578213 h 838993"/>
              <a:gd name="connsiteX146" fmla="*/ 9194 w 334814"/>
              <a:gd name="connsiteY146" fmla="*/ 571433 h 838993"/>
              <a:gd name="connsiteX147" fmla="*/ 2381 w 334814"/>
              <a:gd name="connsiteY147" fmla="*/ 561247 h 838993"/>
              <a:gd name="connsiteX148" fmla="*/ 0 w 334814"/>
              <a:gd name="connsiteY148" fmla="*/ 549241 h 838993"/>
              <a:gd name="connsiteX149" fmla="*/ 2381 w 334814"/>
              <a:gd name="connsiteY149" fmla="*/ 537236 h 838993"/>
              <a:gd name="connsiteX150" fmla="*/ 9194 w 334814"/>
              <a:gd name="connsiteY150" fmla="*/ 527049 h 838993"/>
              <a:gd name="connsiteX151" fmla="*/ 19381 w 334814"/>
              <a:gd name="connsiteY151" fmla="*/ 520269 h 838993"/>
              <a:gd name="connsiteX152" fmla="*/ 31386 w 334814"/>
              <a:gd name="connsiteY152" fmla="*/ 517888 h 838993"/>
              <a:gd name="connsiteX153" fmla="*/ 303444 w 334814"/>
              <a:gd name="connsiteY153" fmla="*/ 388408 h 838993"/>
              <a:gd name="connsiteX154" fmla="*/ 315450 w 334814"/>
              <a:gd name="connsiteY154" fmla="*/ 390789 h 838993"/>
              <a:gd name="connsiteX155" fmla="*/ 325603 w 334814"/>
              <a:gd name="connsiteY155" fmla="*/ 397602 h 838993"/>
              <a:gd name="connsiteX156" fmla="*/ 332416 w 334814"/>
              <a:gd name="connsiteY156" fmla="*/ 407756 h 838993"/>
              <a:gd name="connsiteX157" fmla="*/ 334797 w 334814"/>
              <a:gd name="connsiteY157" fmla="*/ 419761 h 838993"/>
              <a:gd name="connsiteX158" fmla="*/ 332416 w 334814"/>
              <a:gd name="connsiteY158" fmla="*/ 431767 h 838993"/>
              <a:gd name="connsiteX159" fmla="*/ 325603 w 334814"/>
              <a:gd name="connsiteY159" fmla="*/ 441953 h 838993"/>
              <a:gd name="connsiteX160" fmla="*/ 315450 w 334814"/>
              <a:gd name="connsiteY160" fmla="*/ 448766 h 838993"/>
              <a:gd name="connsiteX161" fmla="*/ 303444 w 334814"/>
              <a:gd name="connsiteY161" fmla="*/ 451147 h 838993"/>
              <a:gd name="connsiteX162" fmla="*/ 291439 w 334814"/>
              <a:gd name="connsiteY162" fmla="*/ 448766 h 838993"/>
              <a:gd name="connsiteX163" fmla="*/ 281252 w 334814"/>
              <a:gd name="connsiteY163" fmla="*/ 441953 h 838993"/>
              <a:gd name="connsiteX164" fmla="*/ 274439 w 334814"/>
              <a:gd name="connsiteY164" fmla="*/ 431767 h 838993"/>
              <a:gd name="connsiteX165" fmla="*/ 272058 w 334814"/>
              <a:gd name="connsiteY165" fmla="*/ 419761 h 838993"/>
              <a:gd name="connsiteX166" fmla="*/ 274439 w 334814"/>
              <a:gd name="connsiteY166" fmla="*/ 407756 h 838993"/>
              <a:gd name="connsiteX167" fmla="*/ 281252 w 334814"/>
              <a:gd name="connsiteY167" fmla="*/ 397602 h 838993"/>
              <a:gd name="connsiteX168" fmla="*/ 291439 w 334814"/>
              <a:gd name="connsiteY168" fmla="*/ 390789 h 838993"/>
              <a:gd name="connsiteX169" fmla="*/ 303444 w 334814"/>
              <a:gd name="connsiteY169" fmla="*/ 388408 h 838993"/>
              <a:gd name="connsiteX170" fmla="*/ 167680 w 334814"/>
              <a:gd name="connsiteY170" fmla="*/ 388408 h 838993"/>
              <a:gd name="connsiteX171" fmla="*/ 179686 w 334814"/>
              <a:gd name="connsiteY171" fmla="*/ 390789 h 838993"/>
              <a:gd name="connsiteX172" fmla="*/ 189872 w 334814"/>
              <a:gd name="connsiteY172" fmla="*/ 397602 h 838993"/>
              <a:gd name="connsiteX173" fmla="*/ 196652 w 334814"/>
              <a:gd name="connsiteY173" fmla="*/ 407756 h 838993"/>
              <a:gd name="connsiteX174" fmla="*/ 199066 w 334814"/>
              <a:gd name="connsiteY174" fmla="*/ 419761 h 838993"/>
              <a:gd name="connsiteX175" fmla="*/ 196652 w 334814"/>
              <a:gd name="connsiteY175" fmla="*/ 431767 h 838993"/>
              <a:gd name="connsiteX176" fmla="*/ 189872 w 334814"/>
              <a:gd name="connsiteY176" fmla="*/ 441953 h 838993"/>
              <a:gd name="connsiteX177" fmla="*/ 179686 w 334814"/>
              <a:gd name="connsiteY177" fmla="*/ 448766 h 838993"/>
              <a:gd name="connsiteX178" fmla="*/ 167680 w 334814"/>
              <a:gd name="connsiteY178" fmla="*/ 451147 h 838993"/>
              <a:gd name="connsiteX179" fmla="*/ 155675 w 334814"/>
              <a:gd name="connsiteY179" fmla="*/ 448766 h 838993"/>
              <a:gd name="connsiteX180" fmla="*/ 145521 w 334814"/>
              <a:gd name="connsiteY180" fmla="*/ 441953 h 838993"/>
              <a:gd name="connsiteX181" fmla="*/ 138708 w 334814"/>
              <a:gd name="connsiteY181" fmla="*/ 431767 h 838993"/>
              <a:gd name="connsiteX182" fmla="*/ 136327 w 334814"/>
              <a:gd name="connsiteY182" fmla="*/ 419761 h 838993"/>
              <a:gd name="connsiteX183" fmla="*/ 138708 w 334814"/>
              <a:gd name="connsiteY183" fmla="*/ 407756 h 838993"/>
              <a:gd name="connsiteX184" fmla="*/ 145521 w 334814"/>
              <a:gd name="connsiteY184" fmla="*/ 397602 h 838993"/>
              <a:gd name="connsiteX185" fmla="*/ 155675 w 334814"/>
              <a:gd name="connsiteY185" fmla="*/ 390789 h 838993"/>
              <a:gd name="connsiteX186" fmla="*/ 167680 w 334814"/>
              <a:gd name="connsiteY186" fmla="*/ 388408 h 838993"/>
              <a:gd name="connsiteX187" fmla="*/ 31386 w 334814"/>
              <a:gd name="connsiteY187" fmla="*/ 388408 h 838993"/>
              <a:gd name="connsiteX188" fmla="*/ 43392 w 334814"/>
              <a:gd name="connsiteY188" fmla="*/ 390789 h 838993"/>
              <a:gd name="connsiteX189" fmla="*/ 53545 w 334814"/>
              <a:gd name="connsiteY189" fmla="*/ 397602 h 838993"/>
              <a:gd name="connsiteX190" fmla="*/ 60358 w 334814"/>
              <a:gd name="connsiteY190" fmla="*/ 407756 h 838993"/>
              <a:gd name="connsiteX191" fmla="*/ 62739 w 334814"/>
              <a:gd name="connsiteY191" fmla="*/ 419761 h 838993"/>
              <a:gd name="connsiteX192" fmla="*/ 60358 w 334814"/>
              <a:gd name="connsiteY192" fmla="*/ 431767 h 838993"/>
              <a:gd name="connsiteX193" fmla="*/ 53545 w 334814"/>
              <a:gd name="connsiteY193" fmla="*/ 441953 h 838993"/>
              <a:gd name="connsiteX194" fmla="*/ 43392 w 334814"/>
              <a:gd name="connsiteY194" fmla="*/ 448766 h 838993"/>
              <a:gd name="connsiteX195" fmla="*/ 31386 w 334814"/>
              <a:gd name="connsiteY195" fmla="*/ 451147 h 838993"/>
              <a:gd name="connsiteX196" fmla="*/ 19381 w 334814"/>
              <a:gd name="connsiteY196" fmla="*/ 448766 h 838993"/>
              <a:gd name="connsiteX197" fmla="*/ 9194 w 334814"/>
              <a:gd name="connsiteY197" fmla="*/ 441953 h 838993"/>
              <a:gd name="connsiteX198" fmla="*/ 2381 w 334814"/>
              <a:gd name="connsiteY198" fmla="*/ 431767 h 838993"/>
              <a:gd name="connsiteX199" fmla="*/ 0 w 334814"/>
              <a:gd name="connsiteY199" fmla="*/ 419761 h 838993"/>
              <a:gd name="connsiteX200" fmla="*/ 2381 w 334814"/>
              <a:gd name="connsiteY200" fmla="*/ 407756 h 838993"/>
              <a:gd name="connsiteX201" fmla="*/ 9194 w 334814"/>
              <a:gd name="connsiteY201" fmla="*/ 397602 h 838993"/>
              <a:gd name="connsiteX202" fmla="*/ 19381 w 334814"/>
              <a:gd name="connsiteY202" fmla="*/ 390789 h 838993"/>
              <a:gd name="connsiteX203" fmla="*/ 31386 w 334814"/>
              <a:gd name="connsiteY203" fmla="*/ 388408 h 838993"/>
              <a:gd name="connsiteX204" fmla="*/ 164406 w 334814"/>
              <a:gd name="connsiteY204" fmla="*/ 259358 h 838993"/>
              <a:gd name="connsiteX205" fmla="*/ 176576 w 334814"/>
              <a:gd name="connsiteY205" fmla="*/ 260548 h 838993"/>
              <a:gd name="connsiteX206" fmla="*/ 187391 w 334814"/>
              <a:gd name="connsiteY206" fmla="*/ 266303 h 838993"/>
              <a:gd name="connsiteX207" fmla="*/ 195163 w 334814"/>
              <a:gd name="connsiteY207" fmla="*/ 275762 h 838993"/>
              <a:gd name="connsiteX208" fmla="*/ 198702 w 334814"/>
              <a:gd name="connsiteY208" fmla="*/ 287470 h 838993"/>
              <a:gd name="connsiteX209" fmla="*/ 197512 w 334814"/>
              <a:gd name="connsiteY209" fmla="*/ 299640 h 838993"/>
              <a:gd name="connsiteX210" fmla="*/ 191757 w 334814"/>
              <a:gd name="connsiteY210" fmla="*/ 310455 h 838993"/>
              <a:gd name="connsiteX211" fmla="*/ 182298 w 334814"/>
              <a:gd name="connsiteY211" fmla="*/ 318227 h 838993"/>
              <a:gd name="connsiteX212" fmla="*/ 170590 w 334814"/>
              <a:gd name="connsiteY212" fmla="*/ 321766 h 838993"/>
              <a:gd name="connsiteX213" fmla="*/ 158419 w 334814"/>
              <a:gd name="connsiteY213" fmla="*/ 320576 h 838993"/>
              <a:gd name="connsiteX214" fmla="*/ 147605 w 334814"/>
              <a:gd name="connsiteY214" fmla="*/ 314821 h 838993"/>
              <a:gd name="connsiteX215" fmla="*/ 139832 w 334814"/>
              <a:gd name="connsiteY215" fmla="*/ 305362 h 838993"/>
              <a:gd name="connsiteX216" fmla="*/ 136294 w 334814"/>
              <a:gd name="connsiteY216" fmla="*/ 293654 h 838993"/>
              <a:gd name="connsiteX217" fmla="*/ 137484 w 334814"/>
              <a:gd name="connsiteY217" fmla="*/ 281483 h 838993"/>
              <a:gd name="connsiteX218" fmla="*/ 143239 w 334814"/>
              <a:gd name="connsiteY218" fmla="*/ 270669 h 838993"/>
              <a:gd name="connsiteX219" fmla="*/ 152698 w 334814"/>
              <a:gd name="connsiteY219" fmla="*/ 262896 h 838993"/>
              <a:gd name="connsiteX220" fmla="*/ 164406 w 334814"/>
              <a:gd name="connsiteY220" fmla="*/ 259358 h 838993"/>
              <a:gd name="connsiteX221" fmla="*/ 305660 w 334814"/>
              <a:gd name="connsiteY221" fmla="*/ 258994 h 838993"/>
              <a:gd name="connsiteX222" fmla="*/ 317467 w 334814"/>
              <a:gd name="connsiteY222" fmla="*/ 262235 h 838993"/>
              <a:gd name="connsiteX223" fmla="*/ 327157 w 334814"/>
              <a:gd name="connsiteY223" fmla="*/ 269742 h 838993"/>
              <a:gd name="connsiteX224" fmla="*/ 333209 w 334814"/>
              <a:gd name="connsiteY224" fmla="*/ 280359 h 838993"/>
              <a:gd name="connsiteX225" fmla="*/ 334731 w 334814"/>
              <a:gd name="connsiteY225" fmla="*/ 292530 h 838993"/>
              <a:gd name="connsiteX226" fmla="*/ 331523 w 334814"/>
              <a:gd name="connsiteY226" fmla="*/ 304337 h 838993"/>
              <a:gd name="connsiteX227" fmla="*/ 324015 w 334814"/>
              <a:gd name="connsiteY227" fmla="*/ 313994 h 838993"/>
              <a:gd name="connsiteX228" fmla="*/ 313366 w 334814"/>
              <a:gd name="connsiteY228" fmla="*/ 320046 h 838993"/>
              <a:gd name="connsiteX229" fmla="*/ 301228 w 334814"/>
              <a:gd name="connsiteY229" fmla="*/ 321568 h 838993"/>
              <a:gd name="connsiteX230" fmla="*/ 289421 w 334814"/>
              <a:gd name="connsiteY230" fmla="*/ 318360 h 838993"/>
              <a:gd name="connsiteX231" fmla="*/ 279764 w 334814"/>
              <a:gd name="connsiteY231" fmla="*/ 310852 h 838993"/>
              <a:gd name="connsiteX232" fmla="*/ 273678 w 334814"/>
              <a:gd name="connsiteY232" fmla="*/ 300203 h 838993"/>
              <a:gd name="connsiteX233" fmla="*/ 272157 w 334814"/>
              <a:gd name="connsiteY233" fmla="*/ 288065 h 838993"/>
              <a:gd name="connsiteX234" fmla="*/ 275398 w 334814"/>
              <a:gd name="connsiteY234" fmla="*/ 276258 h 838993"/>
              <a:gd name="connsiteX235" fmla="*/ 282905 w 334814"/>
              <a:gd name="connsiteY235" fmla="*/ 266601 h 838993"/>
              <a:gd name="connsiteX236" fmla="*/ 293522 w 334814"/>
              <a:gd name="connsiteY236" fmla="*/ 260515 h 838993"/>
              <a:gd name="connsiteX237" fmla="*/ 305660 w 334814"/>
              <a:gd name="connsiteY237" fmla="*/ 258994 h 838993"/>
              <a:gd name="connsiteX238" fmla="*/ 33602 w 334814"/>
              <a:gd name="connsiteY238" fmla="*/ 258994 h 838993"/>
              <a:gd name="connsiteX239" fmla="*/ 45409 w 334814"/>
              <a:gd name="connsiteY239" fmla="*/ 262235 h 838993"/>
              <a:gd name="connsiteX240" fmla="*/ 55100 w 334814"/>
              <a:gd name="connsiteY240" fmla="*/ 269742 h 838993"/>
              <a:gd name="connsiteX241" fmla="*/ 61152 w 334814"/>
              <a:gd name="connsiteY241" fmla="*/ 280359 h 838993"/>
              <a:gd name="connsiteX242" fmla="*/ 62673 w 334814"/>
              <a:gd name="connsiteY242" fmla="*/ 292530 h 838993"/>
              <a:gd name="connsiteX243" fmla="*/ 59432 w 334814"/>
              <a:gd name="connsiteY243" fmla="*/ 304337 h 838993"/>
              <a:gd name="connsiteX244" fmla="*/ 51925 w 334814"/>
              <a:gd name="connsiteY244" fmla="*/ 313994 h 838993"/>
              <a:gd name="connsiteX245" fmla="*/ 41308 w 334814"/>
              <a:gd name="connsiteY245" fmla="*/ 320046 h 838993"/>
              <a:gd name="connsiteX246" fmla="*/ 29171 w 334814"/>
              <a:gd name="connsiteY246" fmla="*/ 321601 h 838993"/>
              <a:gd name="connsiteX247" fmla="*/ 17364 w 334814"/>
              <a:gd name="connsiteY247" fmla="*/ 318359 h 838993"/>
              <a:gd name="connsiteX248" fmla="*/ 7673 w 334814"/>
              <a:gd name="connsiteY248" fmla="*/ 310852 h 838993"/>
              <a:gd name="connsiteX249" fmla="*/ 1621 w 334814"/>
              <a:gd name="connsiteY249" fmla="*/ 300202 h 838993"/>
              <a:gd name="connsiteX250" fmla="*/ 99 w 334814"/>
              <a:gd name="connsiteY250" fmla="*/ 288065 h 838993"/>
              <a:gd name="connsiteX251" fmla="*/ 3341 w 334814"/>
              <a:gd name="connsiteY251" fmla="*/ 276258 h 838993"/>
              <a:gd name="connsiteX252" fmla="*/ 10815 w 334814"/>
              <a:gd name="connsiteY252" fmla="*/ 266600 h 838993"/>
              <a:gd name="connsiteX253" fmla="*/ 21465 w 334814"/>
              <a:gd name="connsiteY253" fmla="*/ 260548 h 838993"/>
              <a:gd name="connsiteX254" fmla="*/ 33602 w 334814"/>
              <a:gd name="connsiteY254" fmla="*/ 258994 h 838993"/>
              <a:gd name="connsiteX255" fmla="*/ 303444 w 334814"/>
              <a:gd name="connsiteY255" fmla="*/ 129447 h 838993"/>
              <a:gd name="connsiteX256" fmla="*/ 334797 w 334814"/>
              <a:gd name="connsiteY256" fmla="*/ 160833 h 838993"/>
              <a:gd name="connsiteX257" fmla="*/ 303444 w 334814"/>
              <a:gd name="connsiteY257" fmla="*/ 192186 h 838993"/>
              <a:gd name="connsiteX258" fmla="*/ 272058 w 334814"/>
              <a:gd name="connsiteY258" fmla="*/ 160833 h 838993"/>
              <a:gd name="connsiteX259" fmla="*/ 303444 w 334814"/>
              <a:gd name="connsiteY259" fmla="*/ 129447 h 838993"/>
              <a:gd name="connsiteX260" fmla="*/ 167680 w 334814"/>
              <a:gd name="connsiteY260" fmla="*/ 129447 h 838993"/>
              <a:gd name="connsiteX261" fmla="*/ 199066 w 334814"/>
              <a:gd name="connsiteY261" fmla="*/ 160833 h 838993"/>
              <a:gd name="connsiteX262" fmla="*/ 167680 w 334814"/>
              <a:gd name="connsiteY262" fmla="*/ 192186 h 838993"/>
              <a:gd name="connsiteX263" fmla="*/ 136327 w 334814"/>
              <a:gd name="connsiteY263" fmla="*/ 160833 h 838993"/>
              <a:gd name="connsiteX264" fmla="*/ 167680 w 334814"/>
              <a:gd name="connsiteY264" fmla="*/ 129447 h 838993"/>
              <a:gd name="connsiteX265" fmla="*/ 31386 w 334814"/>
              <a:gd name="connsiteY265" fmla="*/ 129447 h 838993"/>
              <a:gd name="connsiteX266" fmla="*/ 62739 w 334814"/>
              <a:gd name="connsiteY266" fmla="*/ 160833 h 838993"/>
              <a:gd name="connsiteX267" fmla="*/ 31386 w 334814"/>
              <a:gd name="connsiteY267" fmla="*/ 192186 h 838993"/>
              <a:gd name="connsiteX268" fmla="*/ 0 w 334814"/>
              <a:gd name="connsiteY268" fmla="*/ 160833 h 838993"/>
              <a:gd name="connsiteX269" fmla="*/ 31386 w 334814"/>
              <a:gd name="connsiteY269" fmla="*/ 129447 h 838993"/>
              <a:gd name="connsiteX270" fmla="*/ 303444 w 334814"/>
              <a:gd name="connsiteY270" fmla="*/ 0 h 838993"/>
              <a:gd name="connsiteX271" fmla="*/ 334797 w 334814"/>
              <a:gd name="connsiteY271" fmla="*/ 31353 h 838993"/>
              <a:gd name="connsiteX272" fmla="*/ 303444 w 334814"/>
              <a:gd name="connsiteY272" fmla="*/ 62739 h 838993"/>
              <a:gd name="connsiteX273" fmla="*/ 272058 w 334814"/>
              <a:gd name="connsiteY273" fmla="*/ 31353 h 838993"/>
              <a:gd name="connsiteX274" fmla="*/ 303444 w 334814"/>
              <a:gd name="connsiteY274" fmla="*/ 0 h 838993"/>
              <a:gd name="connsiteX275" fmla="*/ 167680 w 334814"/>
              <a:gd name="connsiteY275" fmla="*/ 0 h 838993"/>
              <a:gd name="connsiteX276" fmla="*/ 199066 w 334814"/>
              <a:gd name="connsiteY276" fmla="*/ 31353 h 838993"/>
              <a:gd name="connsiteX277" fmla="*/ 167680 w 334814"/>
              <a:gd name="connsiteY277" fmla="*/ 62739 h 838993"/>
              <a:gd name="connsiteX278" fmla="*/ 136327 w 334814"/>
              <a:gd name="connsiteY278" fmla="*/ 31353 h 838993"/>
              <a:gd name="connsiteX279" fmla="*/ 167680 w 334814"/>
              <a:gd name="connsiteY279" fmla="*/ 0 h 838993"/>
              <a:gd name="connsiteX280" fmla="*/ 31386 w 334814"/>
              <a:gd name="connsiteY280" fmla="*/ 0 h 838993"/>
              <a:gd name="connsiteX281" fmla="*/ 62739 w 334814"/>
              <a:gd name="connsiteY281" fmla="*/ 31353 h 838993"/>
              <a:gd name="connsiteX282" fmla="*/ 31386 w 334814"/>
              <a:gd name="connsiteY282" fmla="*/ 62739 h 838993"/>
              <a:gd name="connsiteX283" fmla="*/ 0 w 334814"/>
              <a:gd name="connsiteY283" fmla="*/ 31353 h 838993"/>
              <a:gd name="connsiteX284" fmla="*/ 31386 w 334814"/>
              <a:gd name="connsiteY284" fmla="*/ 0 h 838993"/>
            </a:gdLst>
            <a:rect l="l" t="t" r="r" b="b"/>
            <a:pathLst>
              <a:path w="334814" h="838993">
                <a:moveTo>
                  <a:pt x="303444" y="776254"/>
                </a:moveTo>
                <a:cubicBezTo>
                  <a:pt x="307578" y="776254"/>
                  <a:pt x="311580" y="777048"/>
                  <a:pt x="315450" y="778635"/>
                </a:cubicBezTo>
                <a:cubicBezTo>
                  <a:pt x="319286" y="780223"/>
                  <a:pt x="322660" y="782505"/>
                  <a:pt x="325603" y="785448"/>
                </a:cubicBezTo>
                <a:cubicBezTo>
                  <a:pt x="328547" y="788392"/>
                  <a:pt x="330829" y="791765"/>
                  <a:pt x="332416" y="795602"/>
                </a:cubicBezTo>
                <a:cubicBezTo>
                  <a:pt x="334004" y="799471"/>
                  <a:pt x="334797" y="803473"/>
                  <a:pt x="334797" y="807607"/>
                </a:cubicBezTo>
                <a:cubicBezTo>
                  <a:pt x="334797" y="811774"/>
                  <a:pt x="334004" y="815776"/>
                  <a:pt x="332416" y="819613"/>
                </a:cubicBezTo>
                <a:cubicBezTo>
                  <a:pt x="330829" y="823449"/>
                  <a:pt x="328547" y="826856"/>
                  <a:pt x="325603" y="829799"/>
                </a:cubicBezTo>
                <a:cubicBezTo>
                  <a:pt x="322660" y="832743"/>
                  <a:pt x="319286" y="834992"/>
                  <a:pt x="315450" y="836612"/>
                </a:cubicBezTo>
                <a:cubicBezTo>
                  <a:pt x="311580" y="838200"/>
                  <a:pt x="307578" y="838993"/>
                  <a:pt x="303444" y="838993"/>
                </a:cubicBezTo>
                <a:cubicBezTo>
                  <a:pt x="299277" y="838993"/>
                  <a:pt x="295275" y="838200"/>
                  <a:pt x="291439" y="836612"/>
                </a:cubicBezTo>
                <a:cubicBezTo>
                  <a:pt x="287569" y="834992"/>
                  <a:pt x="284196" y="832743"/>
                  <a:pt x="281252" y="829799"/>
                </a:cubicBezTo>
                <a:cubicBezTo>
                  <a:pt x="278309" y="826856"/>
                  <a:pt x="276027" y="823449"/>
                  <a:pt x="274439" y="819613"/>
                </a:cubicBezTo>
                <a:cubicBezTo>
                  <a:pt x="272852" y="815776"/>
                  <a:pt x="272058" y="811774"/>
                  <a:pt x="272058" y="807607"/>
                </a:cubicBezTo>
                <a:cubicBezTo>
                  <a:pt x="272058" y="803473"/>
                  <a:pt x="272852" y="799471"/>
                  <a:pt x="274439" y="795602"/>
                </a:cubicBezTo>
                <a:cubicBezTo>
                  <a:pt x="276027" y="791765"/>
                  <a:pt x="278309" y="788392"/>
                  <a:pt x="281252" y="785448"/>
                </a:cubicBezTo>
                <a:cubicBezTo>
                  <a:pt x="284196" y="782505"/>
                  <a:pt x="287569" y="780223"/>
                  <a:pt x="291439" y="778635"/>
                </a:cubicBezTo>
                <a:cubicBezTo>
                  <a:pt x="295275" y="777048"/>
                  <a:pt x="299277" y="776254"/>
                  <a:pt x="303444" y="776254"/>
                </a:cubicBezTo>
                <a:close/>
                <a:moveTo>
                  <a:pt x="167680" y="776254"/>
                </a:moveTo>
                <a:cubicBezTo>
                  <a:pt x="171847" y="776254"/>
                  <a:pt x="175849" y="777048"/>
                  <a:pt x="179686" y="778635"/>
                </a:cubicBezTo>
                <a:cubicBezTo>
                  <a:pt x="183522" y="780223"/>
                  <a:pt x="186929" y="782505"/>
                  <a:pt x="189872" y="785448"/>
                </a:cubicBezTo>
                <a:cubicBezTo>
                  <a:pt x="192816" y="788392"/>
                  <a:pt x="195065" y="791765"/>
                  <a:pt x="196652" y="795602"/>
                </a:cubicBezTo>
                <a:cubicBezTo>
                  <a:pt x="198273" y="799471"/>
                  <a:pt x="199066" y="803473"/>
                  <a:pt x="199066" y="807607"/>
                </a:cubicBezTo>
                <a:cubicBezTo>
                  <a:pt x="199066" y="811774"/>
                  <a:pt x="198273" y="815776"/>
                  <a:pt x="196652" y="819613"/>
                </a:cubicBezTo>
                <a:cubicBezTo>
                  <a:pt x="195065" y="823449"/>
                  <a:pt x="192816" y="826856"/>
                  <a:pt x="189872" y="829799"/>
                </a:cubicBezTo>
                <a:cubicBezTo>
                  <a:pt x="186929" y="832743"/>
                  <a:pt x="183522" y="834992"/>
                  <a:pt x="179686" y="836612"/>
                </a:cubicBezTo>
                <a:cubicBezTo>
                  <a:pt x="175849" y="838200"/>
                  <a:pt x="171847" y="838993"/>
                  <a:pt x="167680" y="838993"/>
                </a:cubicBezTo>
                <a:cubicBezTo>
                  <a:pt x="163513" y="838993"/>
                  <a:pt x="159511" y="838200"/>
                  <a:pt x="155675" y="836612"/>
                </a:cubicBezTo>
                <a:cubicBezTo>
                  <a:pt x="151838" y="834992"/>
                  <a:pt x="148432" y="832743"/>
                  <a:pt x="145521" y="829799"/>
                </a:cubicBezTo>
                <a:cubicBezTo>
                  <a:pt x="142578" y="826856"/>
                  <a:pt x="140296" y="823449"/>
                  <a:pt x="138708" y="819613"/>
                </a:cubicBezTo>
                <a:cubicBezTo>
                  <a:pt x="137121" y="815776"/>
                  <a:pt x="136327" y="811774"/>
                  <a:pt x="136327" y="807607"/>
                </a:cubicBezTo>
                <a:cubicBezTo>
                  <a:pt x="136327" y="803473"/>
                  <a:pt x="137121" y="799471"/>
                  <a:pt x="138708" y="795602"/>
                </a:cubicBezTo>
                <a:cubicBezTo>
                  <a:pt x="140296" y="791765"/>
                  <a:pt x="142578" y="788392"/>
                  <a:pt x="145521" y="785448"/>
                </a:cubicBezTo>
                <a:cubicBezTo>
                  <a:pt x="148432" y="782505"/>
                  <a:pt x="151838" y="780223"/>
                  <a:pt x="155675" y="778635"/>
                </a:cubicBezTo>
                <a:cubicBezTo>
                  <a:pt x="159511" y="777048"/>
                  <a:pt x="163513" y="776254"/>
                  <a:pt x="167680" y="776254"/>
                </a:cubicBezTo>
                <a:close/>
                <a:moveTo>
                  <a:pt x="31386" y="776254"/>
                </a:moveTo>
                <a:cubicBezTo>
                  <a:pt x="35520" y="776254"/>
                  <a:pt x="39522" y="777048"/>
                  <a:pt x="43392" y="778635"/>
                </a:cubicBezTo>
                <a:cubicBezTo>
                  <a:pt x="47228" y="780223"/>
                  <a:pt x="50602" y="782505"/>
                  <a:pt x="53545" y="785448"/>
                </a:cubicBezTo>
                <a:cubicBezTo>
                  <a:pt x="56489" y="788392"/>
                  <a:pt x="58771" y="791765"/>
                  <a:pt x="60358" y="795602"/>
                </a:cubicBezTo>
                <a:cubicBezTo>
                  <a:pt x="61946" y="799471"/>
                  <a:pt x="62739" y="803473"/>
                  <a:pt x="62739" y="807607"/>
                </a:cubicBezTo>
                <a:cubicBezTo>
                  <a:pt x="62739" y="811774"/>
                  <a:pt x="61946" y="815776"/>
                  <a:pt x="60358" y="819613"/>
                </a:cubicBezTo>
                <a:cubicBezTo>
                  <a:pt x="58771" y="823449"/>
                  <a:pt x="56489" y="826856"/>
                  <a:pt x="53545" y="829799"/>
                </a:cubicBezTo>
                <a:cubicBezTo>
                  <a:pt x="50602" y="832743"/>
                  <a:pt x="47228" y="834992"/>
                  <a:pt x="43392" y="836612"/>
                </a:cubicBezTo>
                <a:cubicBezTo>
                  <a:pt x="39522" y="838200"/>
                  <a:pt x="35520" y="838993"/>
                  <a:pt x="31386" y="838993"/>
                </a:cubicBezTo>
                <a:cubicBezTo>
                  <a:pt x="27219" y="838993"/>
                  <a:pt x="23217" y="838200"/>
                  <a:pt x="19381" y="836612"/>
                </a:cubicBezTo>
                <a:cubicBezTo>
                  <a:pt x="15511" y="834992"/>
                  <a:pt x="12138" y="832743"/>
                  <a:pt x="9194" y="829799"/>
                </a:cubicBezTo>
                <a:cubicBezTo>
                  <a:pt x="6251" y="826856"/>
                  <a:pt x="3969" y="823449"/>
                  <a:pt x="2381" y="819613"/>
                </a:cubicBezTo>
                <a:cubicBezTo>
                  <a:pt x="794" y="815776"/>
                  <a:pt x="0" y="811774"/>
                  <a:pt x="0" y="807607"/>
                </a:cubicBezTo>
                <a:cubicBezTo>
                  <a:pt x="0" y="803473"/>
                  <a:pt x="794" y="799471"/>
                  <a:pt x="2381" y="795602"/>
                </a:cubicBezTo>
                <a:cubicBezTo>
                  <a:pt x="3969" y="791765"/>
                  <a:pt x="6251" y="788392"/>
                  <a:pt x="9194" y="785448"/>
                </a:cubicBezTo>
                <a:cubicBezTo>
                  <a:pt x="12138" y="782505"/>
                  <a:pt x="15511" y="780223"/>
                  <a:pt x="19381" y="778635"/>
                </a:cubicBezTo>
                <a:cubicBezTo>
                  <a:pt x="23217" y="777048"/>
                  <a:pt x="27219" y="776254"/>
                  <a:pt x="31386" y="776254"/>
                </a:cubicBezTo>
                <a:close/>
                <a:moveTo>
                  <a:pt x="303444" y="646774"/>
                </a:moveTo>
                <a:cubicBezTo>
                  <a:pt x="307578" y="646774"/>
                  <a:pt x="311580" y="647568"/>
                  <a:pt x="315450" y="649155"/>
                </a:cubicBezTo>
                <a:cubicBezTo>
                  <a:pt x="319286" y="650743"/>
                  <a:pt x="322660" y="653025"/>
                  <a:pt x="325603" y="655968"/>
                </a:cubicBezTo>
                <a:cubicBezTo>
                  <a:pt x="328547" y="658912"/>
                  <a:pt x="330829" y="662285"/>
                  <a:pt x="332416" y="666155"/>
                </a:cubicBezTo>
                <a:cubicBezTo>
                  <a:pt x="334004" y="669991"/>
                  <a:pt x="334797" y="673993"/>
                  <a:pt x="334797" y="678160"/>
                </a:cubicBezTo>
                <a:cubicBezTo>
                  <a:pt x="334797" y="682294"/>
                  <a:pt x="334004" y="686296"/>
                  <a:pt x="332416" y="690166"/>
                </a:cubicBezTo>
                <a:cubicBezTo>
                  <a:pt x="330829" y="694002"/>
                  <a:pt x="328547" y="697376"/>
                  <a:pt x="325603" y="700319"/>
                </a:cubicBezTo>
                <a:cubicBezTo>
                  <a:pt x="322660" y="703263"/>
                  <a:pt x="319286" y="705545"/>
                  <a:pt x="315450" y="707132"/>
                </a:cubicBezTo>
                <a:cubicBezTo>
                  <a:pt x="311580" y="708720"/>
                  <a:pt x="307578" y="709513"/>
                  <a:pt x="303444" y="709513"/>
                </a:cubicBezTo>
                <a:cubicBezTo>
                  <a:pt x="299277" y="709513"/>
                  <a:pt x="295275" y="708720"/>
                  <a:pt x="291439" y="707132"/>
                </a:cubicBezTo>
                <a:cubicBezTo>
                  <a:pt x="287569" y="705545"/>
                  <a:pt x="284196" y="703263"/>
                  <a:pt x="281252" y="700319"/>
                </a:cubicBezTo>
                <a:cubicBezTo>
                  <a:pt x="278309" y="697376"/>
                  <a:pt x="276027" y="694002"/>
                  <a:pt x="274439" y="690166"/>
                </a:cubicBezTo>
                <a:cubicBezTo>
                  <a:pt x="272852" y="686296"/>
                  <a:pt x="272058" y="682294"/>
                  <a:pt x="272058" y="678160"/>
                </a:cubicBezTo>
                <a:cubicBezTo>
                  <a:pt x="272058" y="673993"/>
                  <a:pt x="272852" y="669991"/>
                  <a:pt x="274439" y="666155"/>
                </a:cubicBezTo>
                <a:cubicBezTo>
                  <a:pt x="276027" y="662285"/>
                  <a:pt x="278309" y="658912"/>
                  <a:pt x="281252" y="655968"/>
                </a:cubicBezTo>
                <a:cubicBezTo>
                  <a:pt x="284196" y="653025"/>
                  <a:pt x="287569" y="650743"/>
                  <a:pt x="291439" y="649155"/>
                </a:cubicBezTo>
                <a:cubicBezTo>
                  <a:pt x="295275" y="647568"/>
                  <a:pt x="299277" y="646774"/>
                  <a:pt x="303444" y="646774"/>
                </a:cubicBezTo>
                <a:close/>
                <a:moveTo>
                  <a:pt x="167680" y="646774"/>
                </a:moveTo>
                <a:cubicBezTo>
                  <a:pt x="171847" y="646774"/>
                  <a:pt x="175849" y="647568"/>
                  <a:pt x="179686" y="649155"/>
                </a:cubicBezTo>
                <a:cubicBezTo>
                  <a:pt x="183522" y="650743"/>
                  <a:pt x="186929" y="653025"/>
                  <a:pt x="189872" y="655968"/>
                </a:cubicBezTo>
                <a:cubicBezTo>
                  <a:pt x="192816" y="658912"/>
                  <a:pt x="195065" y="662285"/>
                  <a:pt x="196652" y="666155"/>
                </a:cubicBezTo>
                <a:cubicBezTo>
                  <a:pt x="198273" y="669991"/>
                  <a:pt x="199066" y="673993"/>
                  <a:pt x="199066" y="678160"/>
                </a:cubicBezTo>
                <a:cubicBezTo>
                  <a:pt x="199066" y="682294"/>
                  <a:pt x="198273" y="686296"/>
                  <a:pt x="196652" y="690166"/>
                </a:cubicBezTo>
                <a:cubicBezTo>
                  <a:pt x="195065" y="694002"/>
                  <a:pt x="192816" y="697376"/>
                  <a:pt x="189872" y="700319"/>
                </a:cubicBezTo>
                <a:cubicBezTo>
                  <a:pt x="186929" y="703263"/>
                  <a:pt x="183522" y="705545"/>
                  <a:pt x="179686" y="707132"/>
                </a:cubicBezTo>
                <a:cubicBezTo>
                  <a:pt x="175849" y="708720"/>
                  <a:pt x="171847" y="709513"/>
                  <a:pt x="167680" y="709513"/>
                </a:cubicBezTo>
                <a:cubicBezTo>
                  <a:pt x="163513" y="709513"/>
                  <a:pt x="159511" y="708720"/>
                  <a:pt x="155675" y="707132"/>
                </a:cubicBezTo>
                <a:cubicBezTo>
                  <a:pt x="151838" y="705545"/>
                  <a:pt x="148432" y="703263"/>
                  <a:pt x="145521" y="700319"/>
                </a:cubicBezTo>
                <a:cubicBezTo>
                  <a:pt x="142578" y="697376"/>
                  <a:pt x="140296" y="694002"/>
                  <a:pt x="138708" y="690166"/>
                </a:cubicBezTo>
                <a:cubicBezTo>
                  <a:pt x="137121" y="686296"/>
                  <a:pt x="136327" y="682294"/>
                  <a:pt x="136327" y="678160"/>
                </a:cubicBezTo>
                <a:cubicBezTo>
                  <a:pt x="136327" y="673993"/>
                  <a:pt x="137121" y="669991"/>
                  <a:pt x="138708" y="666155"/>
                </a:cubicBezTo>
                <a:cubicBezTo>
                  <a:pt x="140296" y="662285"/>
                  <a:pt x="142578" y="658912"/>
                  <a:pt x="145521" y="655968"/>
                </a:cubicBezTo>
                <a:cubicBezTo>
                  <a:pt x="148432" y="653025"/>
                  <a:pt x="151838" y="650743"/>
                  <a:pt x="155675" y="649155"/>
                </a:cubicBezTo>
                <a:cubicBezTo>
                  <a:pt x="159511" y="647568"/>
                  <a:pt x="163513" y="646774"/>
                  <a:pt x="167680" y="646774"/>
                </a:cubicBezTo>
                <a:close/>
                <a:moveTo>
                  <a:pt x="31386" y="646774"/>
                </a:moveTo>
                <a:cubicBezTo>
                  <a:pt x="35520" y="646774"/>
                  <a:pt x="39522" y="647568"/>
                  <a:pt x="43392" y="649155"/>
                </a:cubicBezTo>
                <a:cubicBezTo>
                  <a:pt x="47228" y="650743"/>
                  <a:pt x="50602" y="653025"/>
                  <a:pt x="53545" y="655968"/>
                </a:cubicBezTo>
                <a:cubicBezTo>
                  <a:pt x="56489" y="658912"/>
                  <a:pt x="58771" y="662285"/>
                  <a:pt x="60358" y="666155"/>
                </a:cubicBezTo>
                <a:cubicBezTo>
                  <a:pt x="61946" y="669991"/>
                  <a:pt x="62739" y="673993"/>
                  <a:pt x="62739" y="678160"/>
                </a:cubicBezTo>
                <a:cubicBezTo>
                  <a:pt x="62739" y="682294"/>
                  <a:pt x="61946" y="686296"/>
                  <a:pt x="60358" y="690166"/>
                </a:cubicBezTo>
                <a:cubicBezTo>
                  <a:pt x="58771" y="694002"/>
                  <a:pt x="56489" y="697376"/>
                  <a:pt x="53545" y="700319"/>
                </a:cubicBezTo>
                <a:cubicBezTo>
                  <a:pt x="50602" y="703263"/>
                  <a:pt x="47228" y="705545"/>
                  <a:pt x="43392" y="707132"/>
                </a:cubicBezTo>
                <a:cubicBezTo>
                  <a:pt x="39522" y="708720"/>
                  <a:pt x="35520" y="709513"/>
                  <a:pt x="31386" y="709513"/>
                </a:cubicBezTo>
                <a:cubicBezTo>
                  <a:pt x="27219" y="709513"/>
                  <a:pt x="23217" y="708720"/>
                  <a:pt x="19381" y="707132"/>
                </a:cubicBezTo>
                <a:cubicBezTo>
                  <a:pt x="15511" y="705545"/>
                  <a:pt x="12138" y="703263"/>
                  <a:pt x="9194" y="700319"/>
                </a:cubicBezTo>
                <a:cubicBezTo>
                  <a:pt x="6251" y="697376"/>
                  <a:pt x="3969" y="694002"/>
                  <a:pt x="2381" y="690166"/>
                </a:cubicBezTo>
                <a:cubicBezTo>
                  <a:pt x="794" y="686296"/>
                  <a:pt x="0" y="682294"/>
                  <a:pt x="0" y="678160"/>
                </a:cubicBezTo>
                <a:cubicBezTo>
                  <a:pt x="0" y="673993"/>
                  <a:pt x="794" y="669991"/>
                  <a:pt x="2381" y="666155"/>
                </a:cubicBezTo>
                <a:cubicBezTo>
                  <a:pt x="3969" y="662285"/>
                  <a:pt x="6251" y="658912"/>
                  <a:pt x="9194" y="655968"/>
                </a:cubicBezTo>
                <a:cubicBezTo>
                  <a:pt x="12138" y="653025"/>
                  <a:pt x="15511" y="650743"/>
                  <a:pt x="19381" y="649155"/>
                </a:cubicBezTo>
                <a:cubicBezTo>
                  <a:pt x="23217" y="647568"/>
                  <a:pt x="27219" y="646774"/>
                  <a:pt x="31386" y="646774"/>
                </a:cubicBezTo>
                <a:close/>
                <a:moveTo>
                  <a:pt x="303444" y="517888"/>
                </a:moveTo>
                <a:cubicBezTo>
                  <a:pt x="307578" y="517888"/>
                  <a:pt x="311580" y="518682"/>
                  <a:pt x="315450" y="520269"/>
                </a:cubicBezTo>
                <a:cubicBezTo>
                  <a:pt x="319286" y="521857"/>
                  <a:pt x="322660" y="524106"/>
                  <a:pt x="325603" y="527049"/>
                </a:cubicBezTo>
                <a:cubicBezTo>
                  <a:pt x="328547" y="529993"/>
                  <a:pt x="330829" y="533399"/>
                  <a:pt x="332416" y="537236"/>
                </a:cubicBezTo>
                <a:cubicBezTo>
                  <a:pt x="334004" y="541072"/>
                  <a:pt x="334797" y="545074"/>
                  <a:pt x="334797" y="549241"/>
                </a:cubicBezTo>
                <a:cubicBezTo>
                  <a:pt x="334797" y="553408"/>
                  <a:pt x="334004" y="557410"/>
                  <a:pt x="332416" y="561247"/>
                </a:cubicBezTo>
                <a:cubicBezTo>
                  <a:pt x="330829" y="565083"/>
                  <a:pt x="328547" y="568490"/>
                  <a:pt x="325603" y="571433"/>
                </a:cubicBezTo>
                <a:cubicBezTo>
                  <a:pt x="322660" y="574377"/>
                  <a:pt x="319286" y="576626"/>
                  <a:pt x="315450" y="578213"/>
                </a:cubicBezTo>
                <a:cubicBezTo>
                  <a:pt x="311580" y="579834"/>
                  <a:pt x="307578" y="580627"/>
                  <a:pt x="303444" y="580627"/>
                </a:cubicBezTo>
                <a:cubicBezTo>
                  <a:pt x="299277" y="580627"/>
                  <a:pt x="295275" y="579834"/>
                  <a:pt x="291439" y="578213"/>
                </a:cubicBezTo>
                <a:cubicBezTo>
                  <a:pt x="287569" y="576626"/>
                  <a:pt x="284196" y="574377"/>
                  <a:pt x="281252" y="571433"/>
                </a:cubicBezTo>
                <a:cubicBezTo>
                  <a:pt x="278309" y="568490"/>
                  <a:pt x="276027" y="565083"/>
                  <a:pt x="274439" y="561247"/>
                </a:cubicBezTo>
                <a:cubicBezTo>
                  <a:pt x="272852" y="557410"/>
                  <a:pt x="272058" y="553408"/>
                  <a:pt x="272058" y="549241"/>
                </a:cubicBezTo>
                <a:cubicBezTo>
                  <a:pt x="272058" y="545074"/>
                  <a:pt x="272852" y="541072"/>
                  <a:pt x="274439" y="537236"/>
                </a:cubicBezTo>
                <a:cubicBezTo>
                  <a:pt x="276027" y="533399"/>
                  <a:pt x="278309" y="529993"/>
                  <a:pt x="281252" y="527049"/>
                </a:cubicBezTo>
                <a:cubicBezTo>
                  <a:pt x="284196" y="524106"/>
                  <a:pt x="287569" y="521857"/>
                  <a:pt x="291439" y="520269"/>
                </a:cubicBezTo>
                <a:cubicBezTo>
                  <a:pt x="295275" y="518682"/>
                  <a:pt x="299277" y="517888"/>
                  <a:pt x="303444" y="517888"/>
                </a:cubicBezTo>
                <a:close/>
                <a:moveTo>
                  <a:pt x="167680" y="517888"/>
                </a:moveTo>
                <a:cubicBezTo>
                  <a:pt x="171847" y="517888"/>
                  <a:pt x="175849" y="518682"/>
                  <a:pt x="179686" y="520269"/>
                </a:cubicBezTo>
                <a:cubicBezTo>
                  <a:pt x="183522" y="521857"/>
                  <a:pt x="186929" y="524106"/>
                  <a:pt x="189872" y="527049"/>
                </a:cubicBezTo>
                <a:cubicBezTo>
                  <a:pt x="192816" y="529993"/>
                  <a:pt x="195065" y="533399"/>
                  <a:pt x="196652" y="537236"/>
                </a:cubicBezTo>
                <a:cubicBezTo>
                  <a:pt x="198273" y="541072"/>
                  <a:pt x="199066" y="545074"/>
                  <a:pt x="199066" y="549241"/>
                </a:cubicBezTo>
                <a:cubicBezTo>
                  <a:pt x="199066" y="553408"/>
                  <a:pt x="198273" y="557410"/>
                  <a:pt x="196652" y="561247"/>
                </a:cubicBezTo>
                <a:cubicBezTo>
                  <a:pt x="195065" y="565083"/>
                  <a:pt x="192816" y="568490"/>
                  <a:pt x="189872" y="571433"/>
                </a:cubicBezTo>
                <a:cubicBezTo>
                  <a:pt x="186929" y="574377"/>
                  <a:pt x="183522" y="576626"/>
                  <a:pt x="179686" y="578213"/>
                </a:cubicBezTo>
                <a:cubicBezTo>
                  <a:pt x="175849" y="579834"/>
                  <a:pt x="171847" y="580627"/>
                  <a:pt x="167680" y="580627"/>
                </a:cubicBezTo>
                <a:cubicBezTo>
                  <a:pt x="163513" y="580627"/>
                  <a:pt x="159511" y="579834"/>
                  <a:pt x="155675" y="578213"/>
                </a:cubicBezTo>
                <a:cubicBezTo>
                  <a:pt x="151838" y="576626"/>
                  <a:pt x="148432" y="574377"/>
                  <a:pt x="145521" y="571433"/>
                </a:cubicBezTo>
                <a:cubicBezTo>
                  <a:pt x="142578" y="568490"/>
                  <a:pt x="140296" y="565083"/>
                  <a:pt x="138708" y="561247"/>
                </a:cubicBezTo>
                <a:cubicBezTo>
                  <a:pt x="137121" y="557410"/>
                  <a:pt x="136327" y="553408"/>
                  <a:pt x="136327" y="549241"/>
                </a:cubicBezTo>
                <a:cubicBezTo>
                  <a:pt x="136327" y="545074"/>
                  <a:pt x="137121" y="541072"/>
                  <a:pt x="138708" y="537236"/>
                </a:cubicBezTo>
                <a:cubicBezTo>
                  <a:pt x="140296" y="533399"/>
                  <a:pt x="142578" y="529993"/>
                  <a:pt x="145521" y="527049"/>
                </a:cubicBezTo>
                <a:cubicBezTo>
                  <a:pt x="148432" y="524106"/>
                  <a:pt x="151838" y="521857"/>
                  <a:pt x="155675" y="520269"/>
                </a:cubicBezTo>
                <a:cubicBezTo>
                  <a:pt x="159511" y="518682"/>
                  <a:pt x="163513" y="517888"/>
                  <a:pt x="167680" y="517888"/>
                </a:cubicBezTo>
                <a:close/>
                <a:moveTo>
                  <a:pt x="31386" y="517888"/>
                </a:moveTo>
                <a:cubicBezTo>
                  <a:pt x="35520" y="517888"/>
                  <a:pt x="39522" y="518682"/>
                  <a:pt x="43392" y="520269"/>
                </a:cubicBezTo>
                <a:cubicBezTo>
                  <a:pt x="47228" y="521857"/>
                  <a:pt x="50602" y="524106"/>
                  <a:pt x="53545" y="527049"/>
                </a:cubicBezTo>
                <a:cubicBezTo>
                  <a:pt x="56489" y="529993"/>
                  <a:pt x="58771" y="533399"/>
                  <a:pt x="60358" y="537236"/>
                </a:cubicBezTo>
                <a:cubicBezTo>
                  <a:pt x="61946" y="541072"/>
                  <a:pt x="62739" y="545074"/>
                  <a:pt x="62739" y="549241"/>
                </a:cubicBezTo>
                <a:cubicBezTo>
                  <a:pt x="62739" y="553408"/>
                  <a:pt x="61946" y="557410"/>
                  <a:pt x="60358" y="561247"/>
                </a:cubicBezTo>
                <a:cubicBezTo>
                  <a:pt x="58771" y="565083"/>
                  <a:pt x="56489" y="568490"/>
                  <a:pt x="53545" y="571433"/>
                </a:cubicBezTo>
                <a:cubicBezTo>
                  <a:pt x="50602" y="574377"/>
                  <a:pt x="47228" y="576626"/>
                  <a:pt x="43392" y="578213"/>
                </a:cubicBezTo>
                <a:cubicBezTo>
                  <a:pt x="39522" y="579834"/>
                  <a:pt x="35520" y="580627"/>
                  <a:pt x="31386" y="580627"/>
                </a:cubicBezTo>
                <a:cubicBezTo>
                  <a:pt x="27219" y="580627"/>
                  <a:pt x="23217" y="579834"/>
                  <a:pt x="19381" y="578213"/>
                </a:cubicBezTo>
                <a:cubicBezTo>
                  <a:pt x="15511" y="576626"/>
                  <a:pt x="12138" y="574377"/>
                  <a:pt x="9194" y="571433"/>
                </a:cubicBezTo>
                <a:cubicBezTo>
                  <a:pt x="6251" y="568490"/>
                  <a:pt x="3969" y="565083"/>
                  <a:pt x="2381" y="561247"/>
                </a:cubicBezTo>
                <a:cubicBezTo>
                  <a:pt x="794" y="557410"/>
                  <a:pt x="0" y="553408"/>
                  <a:pt x="0" y="549241"/>
                </a:cubicBezTo>
                <a:cubicBezTo>
                  <a:pt x="0" y="545074"/>
                  <a:pt x="794" y="541072"/>
                  <a:pt x="2381" y="537236"/>
                </a:cubicBezTo>
                <a:cubicBezTo>
                  <a:pt x="3969" y="533399"/>
                  <a:pt x="6251" y="529993"/>
                  <a:pt x="9194" y="527049"/>
                </a:cubicBezTo>
                <a:cubicBezTo>
                  <a:pt x="12138" y="524106"/>
                  <a:pt x="15511" y="521857"/>
                  <a:pt x="19381" y="520269"/>
                </a:cubicBezTo>
                <a:cubicBezTo>
                  <a:pt x="23217" y="518682"/>
                  <a:pt x="27219" y="517888"/>
                  <a:pt x="31386" y="517888"/>
                </a:cubicBezTo>
                <a:close/>
                <a:moveTo>
                  <a:pt x="303444" y="388408"/>
                </a:moveTo>
                <a:cubicBezTo>
                  <a:pt x="307578" y="388408"/>
                  <a:pt x="311580" y="389202"/>
                  <a:pt x="315450" y="390789"/>
                </a:cubicBezTo>
                <a:cubicBezTo>
                  <a:pt x="319286" y="392377"/>
                  <a:pt x="322660" y="394659"/>
                  <a:pt x="325603" y="397602"/>
                </a:cubicBezTo>
                <a:cubicBezTo>
                  <a:pt x="328547" y="400546"/>
                  <a:pt x="330829" y="403919"/>
                  <a:pt x="332416" y="407756"/>
                </a:cubicBezTo>
                <a:cubicBezTo>
                  <a:pt x="334004" y="411625"/>
                  <a:pt x="334797" y="415627"/>
                  <a:pt x="334797" y="419761"/>
                </a:cubicBezTo>
                <a:cubicBezTo>
                  <a:pt x="334797" y="423928"/>
                  <a:pt x="334004" y="427930"/>
                  <a:pt x="332416" y="431767"/>
                </a:cubicBezTo>
                <a:cubicBezTo>
                  <a:pt x="330829" y="435636"/>
                  <a:pt x="328547" y="439010"/>
                  <a:pt x="325603" y="441953"/>
                </a:cubicBezTo>
                <a:cubicBezTo>
                  <a:pt x="322660" y="444897"/>
                  <a:pt x="319286" y="447179"/>
                  <a:pt x="315450" y="448766"/>
                </a:cubicBezTo>
                <a:cubicBezTo>
                  <a:pt x="311580" y="450354"/>
                  <a:pt x="307578" y="451147"/>
                  <a:pt x="303444" y="451147"/>
                </a:cubicBezTo>
                <a:cubicBezTo>
                  <a:pt x="299277" y="451147"/>
                  <a:pt x="295275" y="450354"/>
                  <a:pt x="291439" y="448766"/>
                </a:cubicBezTo>
                <a:cubicBezTo>
                  <a:pt x="287569" y="447179"/>
                  <a:pt x="284196" y="444897"/>
                  <a:pt x="281252" y="441953"/>
                </a:cubicBezTo>
                <a:cubicBezTo>
                  <a:pt x="278309" y="439010"/>
                  <a:pt x="276027" y="435636"/>
                  <a:pt x="274439" y="431767"/>
                </a:cubicBezTo>
                <a:cubicBezTo>
                  <a:pt x="272852" y="427930"/>
                  <a:pt x="272058" y="423928"/>
                  <a:pt x="272058" y="419761"/>
                </a:cubicBezTo>
                <a:cubicBezTo>
                  <a:pt x="272058" y="415627"/>
                  <a:pt x="272852" y="411625"/>
                  <a:pt x="274439" y="407756"/>
                </a:cubicBezTo>
                <a:cubicBezTo>
                  <a:pt x="276027" y="403919"/>
                  <a:pt x="278309" y="400546"/>
                  <a:pt x="281252" y="397602"/>
                </a:cubicBezTo>
                <a:cubicBezTo>
                  <a:pt x="284196" y="394659"/>
                  <a:pt x="287569" y="392377"/>
                  <a:pt x="291439" y="390789"/>
                </a:cubicBezTo>
                <a:cubicBezTo>
                  <a:pt x="295275" y="389202"/>
                  <a:pt x="299277" y="388408"/>
                  <a:pt x="303444" y="388408"/>
                </a:cubicBezTo>
                <a:close/>
                <a:moveTo>
                  <a:pt x="167680" y="388408"/>
                </a:moveTo>
                <a:cubicBezTo>
                  <a:pt x="171847" y="388408"/>
                  <a:pt x="175849" y="389202"/>
                  <a:pt x="179686" y="390789"/>
                </a:cubicBezTo>
                <a:cubicBezTo>
                  <a:pt x="183522" y="392377"/>
                  <a:pt x="186929" y="394659"/>
                  <a:pt x="189872" y="397602"/>
                </a:cubicBezTo>
                <a:cubicBezTo>
                  <a:pt x="192816" y="400546"/>
                  <a:pt x="195065" y="403919"/>
                  <a:pt x="196652" y="407756"/>
                </a:cubicBezTo>
                <a:cubicBezTo>
                  <a:pt x="198273" y="411625"/>
                  <a:pt x="199066" y="415627"/>
                  <a:pt x="199066" y="419761"/>
                </a:cubicBezTo>
                <a:cubicBezTo>
                  <a:pt x="199066" y="423928"/>
                  <a:pt x="198273" y="427930"/>
                  <a:pt x="196652" y="431767"/>
                </a:cubicBezTo>
                <a:cubicBezTo>
                  <a:pt x="195065" y="435636"/>
                  <a:pt x="192816" y="439010"/>
                  <a:pt x="189872" y="441953"/>
                </a:cubicBezTo>
                <a:cubicBezTo>
                  <a:pt x="186929" y="444897"/>
                  <a:pt x="183522" y="447179"/>
                  <a:pt x="179686" y="448766"/>
                </a:cubicBezTo>
                <a:cubicBezTo>
                  <a:pt x="175849" y="450354"/>
                  <a:pt x="171847" y="451147"/>
                  <a:pt x="167680" y="451147"/>
                </a:cubicBezTo>
                <a:cubicBezTo>
                  <a:pt x="163513" y="451147"/>
                  <a:pt x="159511" y="450354"/>
                  <a:pt x="155675" y="448766"/>
                </a:cubicBezTo>
                <a:cubicBezTo>
                  <a:pt x="151838" y="447179"/>
                  <a:pt x="148432" y="444897"/>
                  <a:pt x="145521" y="441953"/>
                </a:cubicBezTo>
                <a:cubicBezTo>
                  <a:pt x="142578" y="439010"/>
                  <a:pt x="140296" y="435636"/>
                  <a:pt x="138708" y="431767"/>
                </a:cubicBezTo>
                <a:cubicBezTo>
                  <a:pt x="137121" y="427930"/>
                  <a:pt x="136327" y="423928"/>
                  <a:pt x="136327" y="419761"/>
                </a:cubicBezTo>
                <a:cubicBezTo>
                  <a:pt x="136327" y="415627"/>
                  <a:pt x="137121" y="411625"/>
                  <a:pt x="138708" y="407756"/>
                </a:cubicBezTo>
                <a:cubicBezTo>
                  <a:pt x="140296" y="403919"/>
                  <a:pt x="142578" y="400546"/>
                  <a:pt x="145521" y="397602"/>
                </a:cubicBezTo>
                <a:cubicBezTo>
                  <a:pt x="148432" y="394659"/>
                  <a:pt x="151838" y="392377"/>
                  <a:pt x="155675" y="390789"/>
                </a:cubicBezTo>
                <a:cubicBezTo>
                  <a:pt x="159511" y="389202"/>
                  <a:pt x="163513" y="388408"/>
                  <a:pt x="167680" y="388408"/>
                </a:cubicBezTo>
                <a:close/>
                <a:moveTo>
                  <a:pt x="31386" y="388408"/>
                </a:moveTo>
                <a:cubicBezTo>
                  <a:pt x="35520" y="388408"/>
                  <a:pt x="39522" y="389202"/>
                  <a:pt x="43392" y="390789"/>
                </a:cubicBezTo>
                <a:cubicBezTo>
                  <a:pt x="47228" y="392377"/>
                  <a:pt x="50602" y="394659"/>
                  <a:pt x="53545" y="397602"/>
                </a:cubicBezTo>
                <a:cubicBezTo>
                  <a:pt x="56489" y="400546"/>
                  <a:pt x="58771" y="403919"/>
                  <a:pt x="60358" y="407756"/>
                </a:cubicBezTo>
                <a:cubicBezTo>
                  <a:pt x="61946" y="411625"/>
                  <a:pt x="62739" y="415627"/>
                  <a:pt x="62739" y="419761"/>
                </a:cubicBezTo>
                <a:cubicBezTo>
                  <a:pt x="62739" y="423928"/>
                  <a:pt x="61946" y="427930"/>
                  <a:pt x="60358" y="431767"/>
                </a:cubicBezTo>
                <a:cubicBezTo>
                  <a:pt x="58771" y="435636"/>
                  <a:pt x="56489" y="439010"/>
                  <a:pt x="53545" y="441953"/>
                </a:cubicBezTo>
                <a:cubicBezTo>
                  <a:pt x="50602" y="444897"/>
                  <a:pt x="47228" y="447179"/>
                  <a:pt x="43392" y="448766"/>
                </a:cubicBezTo>
                <a:cubicBezTo>
                  <a:pt x="39522" y="450354"/>
                  <a:pt x="35520" y="451147"/>
                  <a:pt x="31386" y="451147"/>
                </a:cubicBezTo>
                <a:cubicBezTo>
                  <a:pt x="27219" y="451147"/>
                  <a:pt x="23217" y="450354"/>
                  <a:pt x="19381" y="448766"/>
                </a:cubicBezTo>
                <a:cubicBezTo>
                  <a:pt x="15511" y="447179"/>
                  <a:pt x="12138" y="444897"/>
                  <a:pt x="9194" y="441953"/>
                </a:cubicBezTo>
                <a:cubicBezTo>
                  <a:pt x="6251" y="439010"/>
                  <a:pt x="3969" y="435636"/>
                  <a:pt x="2381" y="431767"/>
                </a:cubicBezTo>
                <a:cubicBezTo>
                  <a:pt x="794" y="427930"/>
                  <a:pt x="0" y="423928"/>
                  <a:pt x="0" y="419761"/>
                </a:cubicBezTo>
                <a:cubicBezTo>
                  <a:pt x="0" y="415627"/>
                  <a:pt x="794" y="411625"/>
                  <a:pt x="2381" y="407756"/>
                </a:cubicBezTo>
                <a:cubicBezTo>
                  <a:pt x="3969" y="403919"/>
                  <a:pt x="6251" y="400546"/>
                  <a:pt x="9194" y="397602"/>
                </a:cubicBezTo>
                <a:cubicBezTo>
                  <a:pt x="12138" y="394659"/>
                  <a:pt x="15511" y="392377"/>
                  <a:pt x="19381" y="390789"/>
                </a:cubicBezTo>
                <a:cubicBezTo>
                  <a:pt x="23217" y="389202"/>
                  <a:pt x="27219" y="388408"/>
                  <a:pt x="31386" y="388408"/>
                </a:cubicBezTo>
                <a:close/>
                <a:moveTo>
                  <a:pt x="164406" y="259358"/>
                </a:moveTo>
                <a:cubicBezTo>
                  <a:pt x="168540" y="258928"/>
                  <a:pt x="172608" y="259325"/>
                  <a:pt x="176576" y="260548"/>
                </a:cubicBezTo>
                <a:cubicBezTo>
                  <a:pt x="180578" y="261739"/>
                  <a:pt x="184183" y="263657"/>
                  <a:pt x="187391" y="266303"/>
                </a:cubicBezTo>
                <a:cubicBezTo>
                  <a:pt x="190599" y="268949"/>
                  <a:pt x="193179" y="272091"/>
                  <a:pt x="195163" y="275762"/>
                </a:cubicBezTo>
                <a:cubicBezTo>
                  <a:pt x="197115" y="279433"/>
                  <a:pt x="198305" y="283336"/>
                  <a:pt x="198702" y="287470"/>
                </a:cubicBezTo>
                <a:cubicBezTo>
                  <a:pt x="199132" y="291604"/>
                  <a:pt x="198735" y="295672"/>
                  <a:pt x="197512" y="299640"/>
                </a:cubicBezTo>
                <a:cubicBezTo>
                  <a:pt x="196321" y="303642"/>
                  <a:pt x="194403" y="307214"/>
                  <a:pt x="191757" y="310455"/>
                </a:cubicBezTo>
                <a:cubicBezTo>
                  <a:pt x="189111" y="313663"/>
                  <a:pt x="185969" y="316243"/>
                  <a:pt x="182298" y="318227"/>
                </a:cubicBezTo>
                <a:cubicBezTo>
                  <a:pt x="178627" y="320179"/>
                  <a:pt x="174724" y="321369"/>
                  <a:pt x="170590" y="321766"/>
                </a:cubicBezTo>
                <a:cubicBezTo>
                  <a:pt x="166456" y="322196"/>
                  <a:pt x="162388" y="321799"/>
                  <a:pt x="158419" y="320576"/>
                </a:cubicBezTo>
                <a:cubicBezTo>
                  <a:pt x="154418" y="319385"/>
                  <a:pt x="150846" y="317467"/>
                  <a:pt x="147605" y="314821"/>
                </a:cubicBezTo>
                <a:cubicBezTo>
                  <a:pt x="144397" y="312175"/>
                  <a:pt x="141817" y="309033"/>
                  <a:pt x="139832" y="305362"/>
                </a:cubicBezTo>
                <a:cubicBezTo>
                  <a:pt x="137881" y="301691"/>
                  <a:pt x="136691" y="297788"/>
                  <a:pt x="136294" y="293654"/>
                </a:cubicBezTo>
                <a:cubicBezTo>
                  <a:pt x="135864" y="289520"/>
                  <a:pt x="136261" y="285452"/>
                  <a:pt x="137484" y="281483"/>
                </a:cubicBezTo>
                <a:cubicBezTo>
                  <a:pt x="138675" y="277482"/>
                  <a:pt x="140593" y="273877"/>
                  <a:pt x="143239" y="270669"/>
                </a:cubicBezTo>
                <a:cubicBezTo>
                  <a:pt x="145885" y="267461"/>
                  <a:pt x="149027" y="264881"/>
                  <a:pt x="152698" y="262896"/>
                </a:cubicBezTo>
                <a:cubicBezTo>
                  <a:pt x="156369" y="260945"/>
                  <a:pt x="160272" y="259755"/>
                  <a:pt x="164406" y="259358"/>
                </a:cubicBezTo>
                <a:close/>
                <a:moveTo>
                  <a:pt x="305660" y="258994"/>
                </a:moveTo>
                <a:cubicBezTo>
                  <a:pt x="309827" y="259291"/>
                  <a:pt x="313762" y="260383"/>
                  <a:pt x="317467" y="262235"/>
                </a:cubicBezTo>
                <a:cubicBezTo>
                  <a:pt x="321204" y="264087"/>
                  <a:pt x="324412" y="266601"/>
                  <a:pt x="327157" y="269742"/>
                </a:cubicBezTo>
                <a:cubicBezTo>
                  <a:pt x="329869" y="272884"/>
                  <a:pt x="331886" y="276423"/>
                  <a:pt x="333209" y="280359"/>
                </a:cubicBezTo>
                <a:cubicBezTo>
                  <a:pt x="334532" y="284328"/>
                  <a:pt x="335028" y="288363"/>
                  <a:pt x="334731" y="292530"/>
                </a:cubicBezTo>
                <a:cubicBezTo>
                  <a:pt x="334433" y="296664"/>
                  <a:pt x="333375" y="300599"/>
                  <a:pt x="331523" y="304337"/>
                </a:cubicBezTo>
                <a:cubicBezTo>
                  <a:pt x="329637" y="308041"/>
                  <a:pt x="327157" y="311249"/>
                  <a:pt x="324015" y="313994"/>
                </a:cubicBezTo>
                <a:cubicBezTo>
                  <a:pt x="320873" y="316706"/>
                  <a:pt x="317301" y="318723"/>
                  <a:pt x="313366" y="320046"/>
                </a:cubicBezTo>
                <a:cubicBezTo>
                  <a:pt x="309430" y="321369"/>
                  <a:pt x="305362" y="321865"/>
                  <a:pt x="301228" y="321568"/>
                </a:cubicBezTo>
                <a:cubicBezTo>
                  <a:pt x="297061" y="321303"/>
                  <a:pt x="293125" y="320212"/>
                  <a:pt x="289421" y="318360"/>
                </a:cubicBezTo>
                <a:cubicBezTo>
                  <a:pt x="285684" y="316474"/>
                  <a:pt x="282476" y="313994"/>
                  <a:pt x="279764" y="310852"/>
                </a:cubicBezTo>
                <a:cubicBezTo>
                  <a:pt x="277018" y="307710"/>
                  <a:pt x="275001" y="304171"/>
                  <a:pt x="273678" y="300203"/>
                </a:cubicBezTo>
                <a:cubicBezTo>
                  <a:pt x="272388" y="296267"/>
                  <a:pt x="271859" y="292232"/>
                  <a:pt x="272157" y="288065"/>
                </a:cubicBezTo>
                <a:cubicBezTo>
                  <a:pt x="272454" y="283931"/>
                  <a:pt x="273546" y="279995"/>
                  <a:pt x="275398" y="276258"/>
                </a:cubicBezTo>
                <a:cubicBezTo>
                  <a:pt x="277250" y="272554"/>
                  <a:pt x="279764" y="269313"/>
                  <a:pt x="282905" y="266601"/>
                </a:cubicBezTo>
                <a:cubicBezTo>
                  <a:pt x="286047" y="263855"/>
                  <a:pt x="289586" y="261838"/>
                  <a:pt x="293522" y="260515"/>
                </a:cubicBezTo>
                <a:cubicBezTo>
                  <a:pt x="297491" y="259225"/>
                  <a:pt x="301526" y="258696"/>
                  <a:pt x="305660" y="258994"/>
                </a:cubicBezTo>
                <a:close/>
                <a:moveTo>
                  <a:pt x="33602" y="258994"/>
                </a:moveTo>
                <a:cubicBezTo>
                  <a:pt x="37770" y="259291"/>
                  <a:pt x="41705" y="260383"/>
                  <a:pt x="45409" y="262235"/>
                </a:cubicBezTo>
                <a:cubicBezTo>
                  <a:pt x="49147" y="264087"/>
                  <a:pt x="52355" y="266600"/>
                  <a:pt x="55100" y="269742"/>
                </a:cubicBezTo>
                <a:cubicBezTo>
                  <a:pt x="57812" y="272884"/>
                  <a:pt x="59829" y="276423"/>
                  <a:pt x="61152" y="280359"/>
                </a:cubicBezTo>
                <a:cubicBezTo>
                  <a:pt x="62475" y="284327"/>
                  <a:pt x="62971" y="288362"/>
                  <a:pt x="62673" y="292530"/>
                </a:cubicBezTo>
                <a:cubicBezTo>
                  <a:pt x="62376" y="296664"/>
                  <a:pt x="61317" y="300599"/>
                  <a:pt x="59432" y="304337"/>
                </a:cubicBezTo>
                <a:cubicBezTo>
                  <a:pt x="57580" y="308041"/>
                  <a:pt x="55067" y="311282"/>
                  <a:pt x="51925" y="313994"/>
                </a:cubicBezTo>
                <a:cubicBezTo>
                  <a:pt x="48783" y="316706"/>
                  <a:pt x="45244" y="318723"/>
                  <a:pt x="41308" y="320046"/>
                </a:cubicBezTo>
                <a:cubicBezTo>
                  <a:pt x="37373" y="321369"/>
                  <a:pt x="33305" y="321865"/>
                  <a:pt x="29171" y="321601"/>
                </a:cubicBezTo>
                <a:cubicBezTo>
                  <a:pt x="25003" y="321303"/>
                  <a:pt x="21068" y="320212"/>
                  <a:pt x="17364" y="318359"/>
                </a:cubicBezTo>
                <a:cubicBezTo>
                  <a:pt x="13626" y="316507"/>
                  <a:pt x="10418" y="313994"/>
                  <a:pt x="7673" y="310852"/>
                </a:cubicBezTo>
                <a:cubicBezTo>
                  <a:pt x="4961" y="307710"/>
                  <a:pt x="2944" y="304171"/>
                  <a:pt x="1621" y="300202"/>
                </a:cubicBezTo>
                <a:cubicBezTo>
                  <a:pt x="298" y="296267"/>
                  <a:pt x="-198" y="292232"/>
                  <a:pt x="99" y="288065"/>
                </a:cubicBezTo>
                <a:cubicBezTo>
                  <a:pt x="397" y="283931"/>
                  <a:pt x="1455" y="279995"/>
                  <a:pt x="3341" y="276258"/>
                </a:cubicBezTo>
                <a:cubicBezTo>
                  <a:pt x="5193" y="272553"/>
                  <a:pt x="7673" y="269312"/>
                  <a:pt x="10815" y="266600"/>
                </a:cubicBezTo>
                <a:cubicBezTo>
                  <a:pt x="13990" y="263855"/>
                  <a:pt x="17529" y="261838"/>
                  <a:pt x="21465" y="260548"/>
                </a:cubicBezTo>
                <a:cubicBezTo>
                  <a:pt x="25400" y="259225"/>
                  <a:pt x="29468" y="258696"/>
                  <a:pt x="33602" y="258994"/>
                </a:cubicBezTo>
                <a:close/>
                <a:moveTo>
                  <a:pt x="303444" y="129447"/>
                </a:moveTo>
                <a:cubicBezTo>
                  <a:pt x="320543" y="129447"/>
                  <a:pt x="334797" y="143735"/>
                  <a:pt x="334797" y="160833"/>
                </a:cubicBezTo>
                <a:cubicBezTo>
                  <a:pt x="334797" y="178527"/>
                  <a:pt x="320543" y="192186"/>
                  <a:pt x="303444" y="192186"/>
                </a:cubicBezTo>
                <a:cubicBezTo>
                  <a:pt x="286312" y="192186"/>
                  <a:pt x="272058" y="177932"/>
                  <a:pt x="272058" y="160833"/>
                </a:cubicBezTo>
                <a:cubicBezTo>
                  <a:pt x="272058" y="143735"/>
                  <a:pt x="286312" y="129447"/>
                  <a:pt x="303444" y="129447"/>
                </a:cubicBezTo>
                <a:close/>
                <a:moveTo>
                  <a:pt x="167680" y="129447"/>
                </a:moveTo>
                <a:cubicBezTo>
                  <a:pt x="184812" y="129447"/>
                  <a:pt x="199066" y="143735"/>
                  <a:pt x="199066" y="160833"/>
                </a:cubicBezTo>
                <a:cubicBezTo>
                  <a:pt x="198471" y="178527"/>
                  <a:pt x="184812" y="192186"/>
                  <a:pt x="167680" y="192186"/>
                </a:cubicBezTo>
                <a:cubicBezTo>
                  <a:pt x="150581" y="192186"/>
                  <a:pt x="136327" y="177932"/>
                  <a:pt x="136327" y="160833"/>
                </a:cubicBezTo>
                <a:cubicBezTo>
                  <a:pt x="136327" y="143735"/>
                  <a:pt x="150581" y="129447"/>
                  <a:pt x="167680" y="129447"/>
                </a:cubicBezTo>
                <a:close/>
                <a:moveTo>
                  <a:pt x="31386" y="129447"/>
                </a:moveTo>
                <a:cubicBezTo>
                  <a:pt x="48485" y="129447"/>
                  <a:pt x="62739" y="143735"/>
                  <a:pt x="62739" y="160833"/>
                </a:cubicBezTo>
                <a:cubicBezTo>
                  <a:pt x="62739" y="178527"/>
                  <a:pt x="48485" y="192186"/>
                  <a:pt x="31386" y="192186"/>
                </a:cubicBezTo>
                <a:cubicBezTo>
                  <a:pt x="14254" y="192186"/>
                  <a:pt x="0" y="177932"/>
                  <a:pt x="0" y="160833"/>
                </a:cubicBezTo>
                <a:cubicBezTo>
                  <a:pt x="0" y="143735"/>
                  <a:pt x="14254" y="129447"/>
                  <a:pt x="31386" y="129447"/>
                </a:cubicBezTo>
                <a:close/>
                <a:moveTo>
                  <a:pt x="303444" y="0"/>
                </a:moveTo>
                <a:cubicBezTo>
                  <a:pt x="320543" y="0"/>
                  <a:pt x="334797" y="14254"/>
                  <a:pt x="334797" y="31353"/>
                </a:cubicBezTo>
                <a:cubicBezTo>
                  <a:pt x="334797" y="48485"/>
                  <a:pt x="320543" y="62739"/>
                  <a:pt x="303444" y="62739"/>
                </a:cubicBezTo>
                <a:cubicBezTo>
                  <a:pt x="286312" y="62739"/>
                  <a:pt x="272058" y="48485"/>
                  <a:pt x="272058" y="31353"/>
                </a:cubicBezTo>
                <a:cubicBezTo>
                  <a:pt x="272058" y="14254"/>
                  <a:pt x="286312" y="0"/>
                  <a:pt x="303444" y="0"/>
                </a:cubicBezTo>
                <a:close/>
                <a:moveTo>
                  <a:pt x="167680" y="0"/>
                </a:moveTo>
                <a:cubicBezTo>
                  <a:pt x="184812" y="0"/>
                  <a:pt x="199066" y="14254"/>
                  <a:pt x="199066" y="31353"/>
                </a:cubicBezTo>
                <a:cubicBezTo>
                  <a:pt x="199066" y="48485"/>
                  <a:pt x="184812" y="62739"/>
                  <a:pt x="167680" y="62739"/>
                </a:cubicBezTo>
                <a:cubicBezTo>
                  <a:pt x="150581" y="62739"/>
                  <a:pt x="136327" y="48485"/>
                  <a:pt x="136327" y="31353"/>
                </a:cubicBezTo>
                <a:cubicBezTo>
                  <a:pt x="136327" y="14254"/>
                  <a:pt x="150581" y="0"/>
                  <a:pt x="167680" y="0"/>
                </a:cubicBezTo>
                <a:close/>
                <a:moveTo>
                  <a:pt x="31386" y="0"/>
                </a:moveTo>
                <a:cubicBezTo>
                  <a:pt x="48485" y="0"/>
                  <a:pt x="62739" y="14254"/>
                  <a:pt x="62739" y="31353"/>
                </a:cubicBezTo>
                <a:cubicBezTo>
                  <a:pt x="62739" y="48485"/>
                  <a:pt x="48485" y="62739"/>
                  <a:pt x="31386" y="62739"/>
                </a:cubicBezTo>
                <a:cubicBezTo>
                  <a:pt x="14254" y="62739"/>
                  <a:pt x="0" y="48485"/>
                  <a:pt x="0" y="31353"/>
                </a:cubicBezTo>
                <a:cubicBezTo>
                  <a:pt x="0" y="14254"/>
                  <a:pt x="14254" y="0"/>
                  <a:pt x="3138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 w="846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62076" y="2298494"/>
            <a:ext cx="1563746" cy="369332"/>
          </a:xfrm>
          <a:prstGeom prst="roundRect">
            <a:avLst>
              <a:gd name="adj" fmla="val 50000"/>
            </a:avLst>
          </a:prstGeom>
          <a:solidFill>
            <a:schemeClr val="accent1">
              <a:alpha val="3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34127" y="2298494"/>
            <a:ext cx="978894" cy="3693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84259" y="2026544"/>
            <a:ext cx="815874" cy="9132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Part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611554" y="1975808"/>
            <a:ext cx="815874" cy="10147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62CD8C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19663" y="6324666"/>
            <a:ext cx="108000" cy="10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69154" y="6324666"/>
            <a:ext cx="108000" cy="1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018645" y="6324666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168136" y="6324666"/>
            <a:ext cx="108000" cy="10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31249" y="3047776"/>
            <a:ext cx="5007551" cy="28831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はじめに</a:t>
            </a:r>
            <a:endParaRPr kumimoji="1" lang="zh-CN" altLang="en-US"/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092" t="0" r="25092" b="0"/>
          <a:stretch>
            <a:fillRect/>
          </a:stretch>
        </p:blipFill>
        <p:spPr>
          <a:xfrm rot="0" flipH="0" flipV="0">
            <a:off x="6138154" y="1124"/>
            <a:ext cx="6096000" cy="6857999"/>
          </a:xfrm>
          <a:custGeom>
            <a:avLst/>
            <a:gdLst/>
            <a:rect l="l" t="t" r="r" b="b"/>
            <a:pathLst>
              <a:path w="6096000" h="6858000">
                <a:moveTo>
                  <a:pt x="3360674" y="0"/>
                </a:moveTo>
                <a:lnTo>
                  <a:pt x="4928489" y="0"/>
                </a:lnTo>
                <a:lnTo>
                  <a:pt x="5873369" y="0"/>
                </a:lnTo>
                <a:lnTo>
                  <a:pt x="6096000" y="0"/>
                </a:lnTo>
                <a:lnTo>
                  <a:pt x="6096000" y="6857999"/>
                </a:lnTo>
                <a:lnTo>
                  <a:pt x="3360674" y="6857999"/>
                </a:lnTo>
                <a:lnTo>
                  <a:pt x="3360674" y="6382702"/>
                </a:lnTo>
                <a:lnTo>
                  <a:pt x="2259584" y="4689475"/>
                </a:lnTo>
                <a:lnTo>
                  <a:pt x="984250" y="4689475"/>
                </a:lnTo>
                <a:lnTo>
                  <a:pt x="0" y="3427984"/>
                </a:lnTo>
                <a:lnTo>
                  <a:pt x="984250" y="2172462"/>
                </a:lnTo>
                <a:lnTo>
                  <a:pt x="2259584" y="2172462"/>
                </a:lnTo>
                <a:lnTo>
                  <a:pt x="3360674" y="47529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6246507" y="1594193"/>
            <a:ext cx="2847785" cy="1152589"/>
          </a:xfrm>
          <a:custGeom>
            <a:avLst/>
            <a:gdLst/>
            <a:rect l="l" t="t" r="r" b="b"/>
            <a:pathLst>
              <a:path w="5695569" h="2305177">
                <a:moveTo>
                  <a:pt x="2503170" y="2305177"/>
                </a:moveTo>
                <a:lnTo>
                  <a:pt x="0" y="1485265"/>
                </a:lnTo>
                <a:lnTo>
                  <a:pt x="3192399" y="0"/>
                </a:lnTo>
                <a:lnTo>
                  <a:pt x="5695569" y="827786"/>
                </a:lnTo>
                <a:lnTo>
                  <a:pt x="2503170" y="230517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498097" y="0"/>
            <a:ext cx="2522982" cy="2746756"/>
          </a:xfrm>
          <a:custGeom>
            <a:avLst/>
            <a:gdLst/>
            <a:rect l="l" t="t" r="r" b="b"/>
            <a:pathLst>
              <a:path w="5045964" h="5493512">
                <a:moveTo>
                  <a:pt x="5045964" y="0"/>
                </a:moveTo>
                <a:lnTo>
                  <a:pt x="3192399" y="4016121"/>
                </a:lnTo>
                <a:lnTo>
                  <a:pt x="0" y="5493512"/>
                </a:lnTo>
                <a:lnTo>
                  <a:pt x="3014091" y="1730883"/>
                </a:lnTo>
                <a:lnTo>
                  <a:pt x="859536" y="0"/>
                </a:lnTo>
                <a:lnTo>
                  <a:pt x="504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246507" y="4111235"/>
            <a:ext cx="2847785" cy="1152589"/>
          </a:xfrm>
          <a:custGeom>
            <a:avLst/>
            <a:gdLst/>
            <a:rect l="l" t="t" r="r" b="b"/>
            <a:pathLst>
              <a:path w="5695569" h="2305177">
                <a:moveTo>
                  <a:pt x="2503170" y="0"/>
                </a:moveTo>
                <a:lnTo>
                  <a:pt x="0" y="827786"/>
                </a:lnTo>
                <a:lnTo>
                  <a:pt x="3192399" y="2305177"/>
                </a:lnTo>
                <a:lnTo>
                  <a:pt x="5695569" y="1485265"/>
                </a:lnTo>
                <a:lnTo>
                  <a:pt x="250317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498097" y="4134682"/>
            <a:ext cx="2522982" cy="2746756"/>
          </a:xfrm>
          <a:custGeom>
            <a:avLst/>
            <a:gdLst/>
            <a:rect l="l" t="t" r="r" b="b"/>
            <a:pathLst>
              <a:path w="5045964" h="5493512">
                <a:moveTo>
                  <a:pt x="5045964" y="5493512"/>
                </a:moveTo>
                <a:lnTo>
                  <a:pt x="3192399" y="1485265"/>
                </a:lnTo>
                <a:lnTo>
                  <a:pt x="0" y="0"/>
                </a:lnTo>
                <a:lnTo>
                  <a:pt x="3014091" y="3762629"/>
                </a:lnTo>
                <a:lnTo>
                  <a:pt x="859536" y="5493512"/>
                </a:lnTo>
                <a:lnTo>
                  <a:pt x="5045964" y="54935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743494" y="1594194"/>
            <a:ext cx="2099183" cy="3669602"/>
          </a:xfrm>
          <a:custGeom>
            <a:avLst/>
            <a:gdLst/>
            <a:rect l="l" t="t" r="r" b="b"/>
            <a:pathLst>
              <a:path w="4198366" h="7339203">
                <a:moveTo>
                  <a:pt x="1005967" y="1485265"/>
                </a:moveTo>
                <a:lnTo>
                  <a:pt x="4198366" y="0"/>
                </a:lnTo>
                <a:lnTo>
                  <a:pt x="1259459" y="3667633"/>
                </a:lnTo>
                <a:lnTo>
                  <a:pt x="4198366" y="7339203"/>
                </a:lnTo>
                <a:lnTo>
                  <a:pt x="1005967" y="5861939"/>
                </a:lnTo>
                <a:lnTo>
                  <a:pt x="0" y="3667633"/>
                </a:lnTo>
                <a:lnTo>
                  <a:pt x="1005967" y="1485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37103" y="884368"/>
            <a:ext cx="1498167" cy="18604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66986" y="495351"/>
            <a:ext cx="334814" cy="838993"/>
          </a:xfrm>
          <a:custGeom>
            <a:avLst/>
            <a:gdLst>
              <a:gd name="connsiteX0" fmla="*/ 303444 w 334814"/>
              <a:gd name="connsiteY0" fmla="*/ 776254 h 838993"/>
              <a:gd name="connsiteX1" fmla="*/ 315450 w 334814"/>
              <a:gd name="connsiteY1" fmla="*/ 778635 h 838993"/>
              <a:gd name="connsiteX2" fmla="*/ 325603 w 334814"/>
              <a:gd name="connsiteY2" fmla="*/ 785448 h 838993"/>
              <a:gd name="connsiteX3" fmla="*/ 332416 w 334814"/>
              <a:gd name="connsiteY3" fmla="*/ 795602 h 838993"/>
              <a:gd name="connsiteX4" fmla="*/ 334797 w 334814"/>
              <a:gd name="connsiteY4" fmla="*/ 807607 h 838993"/>
              <a:gd name="connsiteX5" fmla="*/ 332416 w 334814"/>
              <a:gd name="connsiteY5" fmla="*/ 819613 h 838993"/>
              <a:gd name="connsiteX6" fmla="*/ 325603 w 334814"/>
              <a:gd name="connsiteY6" fmla="*/ 829799 h 838993"/>
              <a:gd name="connsiteX7" fmla="*/ 315450 w 334814"/>
              <a:gd name="connsiteY7" fmla="*/ 836612 h 838993"/>
              <a:gd name="connsiteX8" fmla="*/ 303444 w 334814"/>
              <a:gd name="connsiteY8" fmla="*/ 838993 h 838993"/>
              <a:gd name="connsiteX9" fmla="*/ 291439 w 334814"/>
              <a:gd name="connsiteY9" fmla="*/ 836612 h 838993"/>
              <a:gd name="connsiteX10" fmla="*/ 281252 w 334814"/>
              <a:gd name="connsiteY10" fmla="*/ 829799 h 838993"/>
              <a:gd name="connsiteX11" fmla="*/ 274439 w 334814"/>
              <a:gd name="connsiteY11" fmla="*/ 819613 h 838993"/>
              <a:gd name="connsiteX12" fmla="*/ 272058 w 334814"/>
              <a:gd name="connsiteY12" fmla="*/ 807607 h 838993"/>
              <a:gd name="connsiteX13" fmla="*/ 274439 w 334814"/>
              <a:gd name="connsiteY13" fmla="*/ 795602 h 838993"/>
              <a:gd name="connsiteX14" fmla="*/ 281252 w 334814"/>
              <a:gd name="connsiteY14" fmla="*/ 785448 h 838993"/>
              <a:gd name="connsiteX15" fmla="*/ 291439 w 334814"/>
              <a:gd name="connsiteY15" fmla="*/ 778635 h 838993"/>
              <a:gd name="connsiteX16" fmla="*/ 303444 w 334814"/>
              <a:gd name="connsiteY16" fmla="*/ 776254 h 838993"/>
              <a:gd name="connsiteX17" fmla="*/ 167680 w 334814"/>
              <a:gd name="connsiteY17" fmla="*/ 776254 h 838993"/>
              <a:gd name="connsiteX18" fmla="*/ 179686 w 334814"/>
              <a:gd name="connsiteY18" fmla="*/ 778635 h 838993"/>
              <a:gd name="connsiteX19" fmla="*/ 189872 w 334814"/>
              <a:gd name="connsiteY19" fmla="*/ 785448 h 838993"/>
              <a:gd name="connsiteX20" fmla="*/ 196652 w 334814"/>
              <a:gd name="connsiteY20" fmla="*/ 795602 h 838993"/>
              <a:gd name="connsiteX21" fmla="*/ 199066 w 334814"/>
              <a:gd name="connsiteY21" fmla="*/ 807607 h 838993"/>
              <a:gd name="connsiteX22" fmla="*/ 196652 w 334814"/>
              <a:gd name="connsiteY22" fmla="*/ 819613 h 838993"/>
              <a:gd name="connsiteX23" fmla="*/ 189872 w 334814"/>
              <a:gd name="connsiteY23" fmla="*/ 829799 h 838993"/>
              <a:gd name="connsiteX24" fmla="*/ 179686 w 334814"/>
              <a:gd name="connsiteY24" fmla="*/ 836612 h 838993"/>
              <a:gd name="connsiteX25" fmla="*/ 167680 w 334814"/>
              <a:gd name="connsiteY25" fmla="*/ 838993 h 838993"/>
              <a:gd name="connsiteX26" fmla="*/ 155675 w 334814"/>
              <a:gd name="connsiteY26" fmla="*/ 836612 h 838993"/>
              <a:gd name="connsiteX27" fmla="*/ 145521 w 334814"/>
              <a:gd name="connsiteY27" fmla="*/ 829799 h 838993"/>
              <a:gd name="connsiteX28" fmla="*/ 138708 w 334814"/>
              <a:gd name="connsiteY28" fmla="*/ 819613 h 838993"/>
              <a:gd name="connsiteX29" fmla="*/ 136327 w 334814"/>
              <a:gd name="connsiteY29" fmla="*/ 807607 h 838993"/>
              <a:gd name="connsiteX30" fmla="*/ 138708 w 334814"/>
              <a:gd name="connsiteY30" fmla="*/ 795602 h 838993"/>
              <a:gd name="connsiteX31" fmla="*/ 145521 w 334814"/>
              <a:gd name="connsiteY31" fmla="*/ 785448 h 838993"/>
              <a:gd name="connsiteX32" fmla="*/ 155675 w 334814"/>
              <a:gd name="connsiteY32" fmla="*/ 778635 h 838993"/>
              <a:gd name="connsiteX33" fmla="*/ 167680 w 334814"/>
              <a:gd name="connsiteY33" fmla="*/ 776254 h 838993"/>
              <a:gd name="connsiteX34" fmla="*/ 31386 w 334814"/>
              <a:gd name="connsiteY34" fmla="*/ 776254 h 838993"/>
              <a:gd name="connsiteX35" fmla="*/ 43392 w 334814"/>
              <a:gd name="connsiteY35" fmla="*/ 778635 h 838993"/>
              <a:gd name="connsiteX36" fmla="*/ 53545 w 334814"/>
              <a:gd name="connsiteY36" fmla="*/ 785448 h 838993"/>
              <a:gd name="connsiteX37" fmla="*/ 60358 w 334814"/>
              <a:gd name="connsiteY37" fmla="*/ 795602 h 838993"/>
              <a:gd name="connsiteX38" fmla="*/ 62739 w 334814"/>
              <a:gd name="connsiteY38" fmla="*/ 807607 h 838993"/>
              <a:gd name="connsiteX39" fmla="*/ 60358 w 334814"/>
              <a:gd name="connsiteY39" fmla="*/ 819613 h 838993"/>
              <a:gd name="connsiteX40" fmla="*/ 53545 w 334814"/>
              <a:gd name="connsiteY40" fmla="*/ 829799 h 838993"/>
              <a:gd name="connsiteX41" fmla="*/ 43392 w 334814"/>
              <a:gd name="connsiteY41" fmla="*/ 836612 h 838993"/>
              <a:gd name="connsiteX42" fmla="*/ 31386 w 334814"/>
              <a:gd name="connsiteY42" fmla="*/ 838993 h 838993"/>
              <a:gd name="connsiteX43" fmla="*/ 19381 w 334814"/>
              <a:gd name="connsiteY43" fmla="*/ 836612 h 838993"/>
              <a:gd name="connsiteX44" fmla="*/ 9194 w 334814"/>
              <a:gd name="connsiteY44" fmla="*/ 829799 h 838993"/>
              <a:gd name="connsiteX45" fmla="*/ 2381 w 334814"/>
              <a:gd name="connsiteY45" fmla="*/ 819613 h 838993"/>
              <a:gd name="connsiteX46" fmla="*/ 0 w 334814"/>
              <a:gd name="connsiteY46" fmla="*/ 807607 h 838993"/>
              <a:gd name="connsiteX47" fmla="*/ 2381 w 334814"/>
              <a:gd name="connsiteY47" fmla="*/ 795602 h 838993"/>
              <a:gd name="connsiteX48" fmla="*/ 9194 w 334814"/>
              <a:gd name="connsiteY48" fmla="*/ 785448 h 838993"/>
              <a:gd name="connsiteX49" fmla="*/ 19381 w 334814"/>
              <a:gd name="connsiteY49" fmla="*/ 778635 h 838993"/>
              <a:gd name="connsiteX50" fmla="*/ 31386 w 334814"/>
              <a:gd name="connsiteY50" fmla="*/ 776254 h 838993"/>
              <a:gd name="connsiteX51" fmla="*/ 303444 w 334814"/>
              <a:gd name="connsiteY51" fmla="*/ 646774 h 838993"/>
              <a:gd name="connsiteX52" fmla="*/ 315450 w 334814"/>
              <a:gd name="connsiteY52" fmla="*/ 649155 h 838993"/>
              <a:gd name="connsiteX53" fmla="*/ 325603 w 334814"/>
              <a:gd name="connsiteY53" fmla="*/ 655968 h 838993"/>
              <a:gd name="connsiteX54" fmla="*/ 332416 w 334814"/>
              <a:gd name="connsiteY54" fmla="*/ 666155 h 838993"/>
              <a:gd name="connsiteX55" fmla="*/ 334797 w 334814"/>
              <a:gd name="connsiteY55" fmla="*/ 678160 h 838993"/>
              <a:gd name="connsiteX56" fmla="*/ 332416 w 334814"/>
              <a:gd name="connsiteY56" fmla="*/ 690166 h 838993"/>
              <a:gd name="connsiteX57" fmla="*/ 325603 w 334814"/>
              <a:gd name="connsiteY57" fmla="*/ 700319 h 838993"/>
              <a:gd name="connsiteX58" fmla="*/ 315450 w 334814"/>
              <a:gd name="connsiteY58" fmla="*/ 707132 h 838993"/>
              <a:gd name="connsiteX59" fmla="*/ 303444 w 334814"/>
              <a:gd name="connsiteY59" fmla="*/ 709513 h 838993"/>
              <a:gd name="connsiteX60" fmla="*/ 291439 w 334814"/>
              <a:gd name="connsiteY60" fmla="*/ 707132 h 838993"/>
              <a:gd name="connsiteX61" fmla="*/ 281252 w 334814"/>
              <a:gd name="connsiteY61" fmla="*/ 700319 h 838993"/>
              <a:gd name="connsiteX62" fmla="*/ 274439 w 334814"/>
              <a:gd name="connsiteY62" fmla="*/ 690166 h 838993"/>
              <a:gd name="connsiteX63" fmla="*/ 272058 w 334814"/>
              <a:gd name="connsiteY63" fmla="*/ 678160 h 838993"/>
              <a:gd name="connsiteX64" fmla="*/ 274439 w 334814"/>
              <a:gd name="connsiteY64" fmla="*/ 666155 h 838993"/>
              <a:gd name="connsiteX65" fmla="*/ 281252 w 334814"/>
              <a:gd name="connsiteY65" fmla="*/ 655968 h 838993"/>
              <a:gd name="connsiteX66" fmla="*/ 291439 w 334814"/>
              <a:gd name="connsiteY66" fmla="*/ 649155 h 838993"/>
              <a:gd name="connsiteX67" fmla="*/ 303444 w 334814"/>
              <a:gd name="connsiteY67" fmla="*/ 646774 h 838993"/>
              <a:gd name="connsiteX68" fmla="*/ 167680 w 334814"/>
              <a:gd name="connsiteY68" fmla="*/ 646774 h 838993"/>
              <a:gd name="connsiteX69" fmla="*/ 179686 w 334814"/>
              <a:gd name="connsiteY69" fmla="*/ 649155 h 838993"/>
              <a:gd name="connsiteX70" fmla="*/ 189872 w 334814"/>
              <a:gd name="connsiteY70" fmla="*/ 655968 h 838993"/>
              <a:gd name="connsiteX71" fmla="*/ 196652 w 334814"/>
              <a:gd name="connsiteY71" fmla="*/ 666155 h 838993"/>
              <a:gd name="connsiteX72" fmla="*/ 199066 w 334814"/>
              <a:gd name="connsiteY72" fmla="*/ 678160 h 838993"/>
              <a:gd name="connsiteX73" fmla="*/ 196652 w 334814"/>
              <a:gd name="connsiteY73" fmla="*/ 690166 h 838993"/>
              <a:gd name="connsiteX74" fmla="*/ 189872 w 334814"/>
              <a:gd name="connsiteY74" fmla="*/ 700319 h 838993"/>
              <a:gd name="connsiteX75" fmla="*/ 179686 w 334814"/>
              <a:gd name="connsiteY75" fmla="*/ 707132 h 838993"/>
              <a:gd name="connsiteX76" fmla="*/ 167680 w 334814"/>
              <a:gd name="connsiteY76" fmla="*/ 709513 h 838993"/>
              <a:gd name="connsiteX77" fmla="*/ 155675 w 334814"/>
              <a:gd name="connsiteY77" fmla="*/ 707132 h 838993"/>
              <a:gd name="connsiteX78" fmla="*/ 145521 w 334814"/>
              <a:gd name="connsiteY78" fmla="*/ 700319 h 838993"/>
              <a:gd name="connsiteX79" fmla="*/ 138708 w 334814"/>
              <a:gd name="connsiteY79" fmla="*/ 690166 h 838993"/>
              <a:gd name="connsiteX80" fmla="*/ 136327 w 334814"/>
              <a:gd name="connsiteY80" fmla="*/ 678160 h 838993"/>
              <a:gd name="connsiteX81" fmla="*/ 138708 w 334814"/>
              <a:gd name="connsiteY81" fmla="*/ 666155 h 838993"/>
              <a:gd name="connsiteX82" fmla="*/ 145521 w 334814"/>
              <a:gd name="connsiteY82" fmla="*/ 655968 h 838993"/>
              <a:gd name="connsiteX83" fmla="*/ 155675 w 334814"/>
              <a:gd name="connsiteY83" fmla="*/ 649155 h 838993"/>
              <a:gd name="connsiteX84" fmla="*/ 167680 w 334814"/>
              <a:gd name="connsiteY84" fmla="*/ 646774 h 838993"/>
              <a:gd name="connsiteX85" fmla="*/ 31386 w 334814"/>
              <a:gd name="connsiteY85" fmla="*/ 646774 h 838993"/>
              <a:gd name="connsiteX86" fmla="*/ 43392 w 334814"/>
              <a:gd name="connsiteY86" fmla="*/ 649155 h 838993"/>
              <a:gd name="connsiteX87" fmla="*/ 53545 w 334814"/>
              <a:gd name="connsiteY87" fmla="*/ 655968 h 838993"/>
              <a:gd name="connsiteX88" fmla="*/ 60358 w 334814"/>
              <a:gd name="connsiteY88" fmla="*/ 666155 h 838993"/>
              <a:gd name="connsiteX89" fmla="*/ 62739 w 334814"/>
              <a:gd name="connsiteY89" fmla="*/ 678160 h 838993"/>
              <a:gd name="connsiteX90" fmla="*/ 60358 w 334814"/>
              <a:gd name="connsiteY90" fmla="*/ 690166 h 838993"/>
              <a:gd name="connsiteX91" fmla="*/ 53545 w 334814"/>
              <a:gd name="connsiteY91" fmla="*/ 700319 h 838993"/>
              <a:gd name="connsiteX92" fmla="*/ 43392 w 334814"/>
              <a:gd name="connsiteY92" fmla="*/ 707132 h 838993"/>
              <a:gd name="connsiteX93" fmla="*/ 31386 w 334814"/>
              <a:gd name="connsiteY93" fmla="*/ 709513 h 838993"/>
              <a:gd name="connsiteX94" fmla="*/ 19381 w 334814"/>
              <a:gd name="connsiteY94" fmla="*/ 707132 h 838993"/>
              <a:gd name="connsiteX95" fmla="*/ 9194 w 334814"/>
              <a:gd name="connsiteY95" fmla="*/ 700319 h 838993"/>
              <a:gd name="connsiteX96" fmla="*/ 2381 w 334814"/>
              <a:gd name="connsiteY96" fmla="*/ 690166 h 838993"/>
              <a:gd name="connsiteX97" fmla="*/ 0 w 334814"/>
              <a:gd name="connsiteY97" fmla="*/ 678160 h 838993"/>
              <a:gd name="connsiteX98" fmla="*/ 2381 w 334814"/>
              <a:gd name="connsiteY98" fmla="*/ 666155 h 838993"/>
              <a:gd name="connsiteX99" fmla="*/ 9194 w 334814"/>
              <a:gd name="connsiteY99" fmla="*/ 655968 h 838993"/>
              <a:gd name="connsiteX100" fmla="*/ 19381 w 334814"/>
              <a:gd name="connsiteY100" fmla="*/ 649155 h 838993"/>
              <a:gd name="connsiteX101" fmla="*/ 31386 w 334814"/>
              <a:gd name="connsiteY101" fmla="*/ 646774 h 838993"/>
              <a:gd name="connsiteX102" fmla="*/ 303444 w 334814"/>
              <a:gd name="connsiteY102" fmla="*/ 517888 h 838993"/>
              <a:gd name="connsiteX103" fmla="*/ 315450 w 334814"/>
              <a:gd name="connsiteY103" fmla="*/ 520269 h 838993"/>
              <a:gd name="connsiteX104" fmla="*/ 325603 w 334814"/>
              <a:gd name="connsiteY104" fmla="*/ 527049 h 838993"/>
              <a:gd name="connsiteX105" fmla="*/ 332416 w 334814"/>
              <a:gd name="connsiteY105" fmla="*/ 537236 h 838993"/>
              <a:gd name="connsiteX106" fmla="*/ 334797 w 334814"/>
              <a:gd name="connsiteY106" fmla="*/ 549241 h 838993"/>
              <a:gd name="connsiteX107" fmla="*/ 332416 w 334814"/>
              <a:gd name="connsiteY107" fmla="*/ 561247 h 838993"/>
              <a:gd name="connsiteX108" fmla="*/ 325603 w 334814"/>
              <a:gd name="connsiteY108" fmla="*/ 571433 h 838993"/>
              <a:gd name="connsiteX109" fmla="*/ 315450 w 334814"/>
              <a:gd name="connsiteY109" fmla="*/ 578213 h 838993"/>
              <a:gd name="connsiteX110" fmla="*/ 303444 w 334814"/>
              <a:gd name="connsiteY110" fmla="*/ 580627 h 838993"/>
              <a:gd name="connsiteX111" fmla="*/ 291439 w 334814"/>
              <a:gd name="connsiteY111" fmla="*/ 578213 h 838993"/>
              <a:gd name="connsiteX112" fmla="*/ 281252 w 334814"/>
              <a:gd name="connsiteY112" fmla="*/ 571433 h 838993"/>
              <a:gd name="connsiteX113" fmla="*/ 274439 w 334814"/>
              <a:gd name="connsiteY113" fmla="*/ 561247 h 838993"/>
              <a:gd name="connsiteX114" fmla="*/ 272058 w 334814"/>
              <a:gd name="connsiteY114" fmla="*/ 549241 h 838993"/>
              <a:gd name="connsiteX115" fmla="*/ 274439 w 334814"/>
              <a:gd name="connsiteY115" fmla="*/ 537236 h 838993"/>
              <a:gd name="connsiteX116" fmla="*/ 281252 w 334814"/>
              <a:gd name="connsiteY116" fmla="*/ 527049 h 838993"/>
              <a:gd name="connsiteX117" fmla="*/ 291439 w 334814"/>
              <a:gd name="connsiteY117" fmla="*/ 520269 h 838993"/>
              <a:gd name="connsiteX118" fmla="*/ 303444 w 334814"/>
              <a:gd name="connsiteY118" fmla="*/ 517888 h 838993"/>
              <a:gd name="connsiteX119" fmla="*/ 167680 w 334814"/>
              <a:gd name="connsiteY119" fmla="*/ 517888 h 838993"/>
              <a:gd name="connsiteX120" fmla="*/ 179686 w 334814"/>
              <a:gd name="connsiteY120" fmla="*/ 520269 h 838993"/>
              <a:gd name="connsiteX121" fmla="*/ 189872 w 334814"/>
              <a:gd name="connsiteY121" fmla="*/ 527049 h 838993"/>
              <a:gd name="connsiteX122" fmla="*/ 196652 w 334814"/>
              <a:gd name="connsiteY122" fmla="*/ 537236 h 838993"/>
              <a:gd name="connsiteX123" fmla="*/ 199066 w 334814"/>
              <a:gd name="connsiteY123" fmla="*/ 549241 h 838993"/>
              <a:gd name="connsiteX124" fmla="*/ 196652 w 334814"/>
              <a:gd name="connsiteY124" fmla="*/ 561247 h 838993"/>
              <a:gd name="connsiteX125" fmla="*/ 189872 w 334814"/>
              <a:gd name="connsiteY125" fmla="*/ 571433 h 838993"/>
              <a:gd name="connsiteX126" fmla="*/ 179686 w 334814"/>
              <a:gd name="connsiteY126" fmla="*/ 578213 h 838993"/>
              <a:gd name="connsiteX127" fmla="*/ 167680 w 334814"/>
              <a:gd name="connsiteY127" fmla="*/ 580627 h 838993"/>
              <a:gd name="connsiteX128" fmla="*/ 155675 w 334814"/>
              <a:gd name="connsiteY128" fmla="*/ 578213 h 838993"/>
              <a:gd name="connsiteX129" fmla="*/ 145521 w 334814"/>
              <a:gd name="connsiteY129" fmla="*/ 571433 h 838993"/>
              <a:gd name="connsiteX130" fmla="*/ 138708 w 334814"/>
              <a:gd name="connsiteY130" fmla="*/ 561247 h 838993"/>
              <a:gd name="connsiteX131" fmla="*/ 136327 w 334814"/>
              <a:gd name="connsiteY131" fmla="*/ 549241 h 838993"/>
              <a:gd name="connsiteX132" fmla="*/ 138708 w 334814"/>
              <a:gd name="connsiteY132" fmla="*/ 537236 h 838993"/>
              <a:gd name="connsiteX133" fmla="*/ 145521 w 334814"/>
              <a:gd name="connsiteY133" fmla="*/ 527049 h 838993"/>
              <a:gd name="connsiteX134" fmla="*/ 155675 w 334814"/>
              <a:gd name="connsiteY134" fmla="*/ 520269 h 838993"/>
              <a:gd name="connsiteX135" fmla="*/ 167680 w 334814"/>
              <a:gd name="connsiteY135" fmla="*/ 517888 h 838993"/>
              <a:gd name="connsiteX136" fmla="*/ 31386 w 334814"/>
              <a:gd name="connsiteY136" fmla="*/ 517888 h 838993"/>
              <a:gd name="connsiteX137" fmla="*/ 43392 w 334814"/>
              <a:gd name="connsiteY137" fmla="*/ 520269 h 838993"/>
              <a:gd name="connsiteX138" fmla="*/ 53545 w 334814"/>
              <a:gd name="connsiteY138" fmla="*/ 527049 h 838993"/>
              <a:gd name="connsiteX139" fmla="*/ 60358 w 334814"/>
              <a:gd name="connsiteY139" fmla="*/ 537236 h 838993"/>
              <a:gd name="connsiteX140" fmla="*/ 62739 w 334814"/>
              <a:gd name="connsiteY140" fmla="*/ 549241 h 838993"/>
              <a:gd name="connsiteX141" fmla="*/ 60358 w 334814"/>
              <a:gd name="connsiteY141" fmla="*/ 561247 h 838993"/>
              <a:gd name="connsiteX142" fmla="*/ 53545 w 334814"/>
              <a:gd name="connsiteY142" fmla="*/ 571433 h 838993"/>
              <a:gd name="connsiteX143" fmla="*/ 43392 w 334814"/>
              <a:gd name="connsiteY143" fmla="*/ 578213 h 838993"/>
              <a:gd name="connsiteX144" fmla="*/ 31386 w 334814"/>
              <a:gd name="connsiteY144" fmla="*/ 580627 h 838993"/>
              <a:gd name="connsiteX145" fmla="*/ 19381 w 334814"/>
              <a:gd name="connsiteY145" fmla="*/ 578213 h 838993"/>
              <a:gd name="connsiteX146" fmla="*/ 9194 w 334814"/>
              <a:gd name="connsiteY146" fmla="*/ 571433 h 838993"/>
              <a:gd name="connsiteX147" fmla="*/ 2381 w 334814"/>
              <a:gd name="connsiteY147" fmla="*/ 561247 h 838993"/>
              <a:gd name="connsiteX148" fmla="*/ 0 w 334814"/>
              <a:gd name="connsiteY148" fmla="*/ 549241 h 838993"/>
              <a:gd name="connsiteX149" fmla="*/ 2381 w 334814"/>
              <a:gd name="connsiteY149" fmla="*/ 537236 h 838993"/>
              <a:gd name="connsiteX150" fmla="*/ 9194 w 334814"/>
              <a:gd name="connsiteY150" fmla="*/ 527049 h 838993"/>
              <a:gd name="connsiteX151" fmla="*/ 19381 w 334814"/>
              <a:gd name="connsiteY151" fmla="*/ 520269 h 838993"/>
              <a:gd name="connsiteX152" fmla="*/ 31386 w 334814"/>
              <a:gd name="connsiteY152" fmla="*/ 517888 h 838993"/>
              <a:gd name="connsiteX153" fmla="*/ 303444 w 334814"/>
              <a:gd name="connsiteY153" fmla="*/ 388408 h 838993"/>
              <a:gd name="connsiteX154" fmla="*/ 315450 w 334814"/>
              <a:gd name="connsiteY154" fmla="*/ 390789 h 838993"/>
              <a:gd name="connsiteX155" fmla="*/ 325603 w 334814"/>
              <a:gd name="connsiteY155" fmla="*/ 397602 h 838993"/>
              <a:gd name="connsiteX156" fmla="*/ 332416 w 334814"/>
              <a:gd name="connsiteY156" fmla="*/ 407756 h 838993"/>
              <a:gd name="connsiteX157" fmla="*/ 334797 w 334814"/>
              <a:gd name="connsiteY157" fmla="*/ 419761 h 838993"/>
              <a:gd name="connsiteX158" fmla="*/ 332416 w 334814"/>
              <a:gd name="connsiteY158" fmla="*/ 431767 h 838993"/>
              <a:gd name="connsiteX159" fmla="*/ 325603 w 334814"/>
              <a:gd name="connsiteY159" fmla="*/ 441953 h 838993"/>
              <a:gd name="connsiteX160" fmla="*/ 315450 w 334814"/>
              <a:gd name="connsiteY160" fmla="*/ 448766 h 838993"/>
              <a:gd name="connsiteX161" fmla="*/ 303444 w 334814"/>
              <a:gd name="connsiteY161" fmla="*/ 451147 h 838993"/>
              <a:gd name="connsiteX162" fmla="*/ 291439 w 334814"/>
              <a:gd name="connsiteY162" fmla="*/ 448766 h 838993"/>
              <a:gd name="connsiteX163" fmla="*/ 281252 w 334814"/>
              <a:gd name="connsiteY163" fmla="*/ 441953 h 838993"/>
              <a:gd name="connsiteX164" fmla="*/ 274439 w 334814"/>
              <a:gd name="connsiteY164" fmla="*/ 431767 h 838993"/>
              <a:gd name="connsiteX165" fmla="*/ 272058 w 334814"/>
              <a:gd name="connsiteY165" fmla="*/ 419761 h 838993"/>
              <a:gd name="connsiteX166" fmla="*/ 274439 w 334814"/>
              <a:gd name="connsiteY166" fmla="*/ 407756 h 838993"/>
              <a:gd name="connsiteX167" fmla="*/ 281252 w 334814"/>
              <a:gd name="connsiteY167" fmla="*/ 397602 h 838993"/>
              <a:gd name="connsiteX168" fmla="*/ 291439 w 334814"/>
              <a:gd name="connsiteY168" fmla="*/ 390789 h 838993"/>
              <a:gd name="connsiteX169" fmla="*/ 303444 w 334814"/>
              <a:gd name="connsiteY169" fmla="*/ 388408 h 838993"/>
              <a:gd name="connsiteX170" fmla="*/ 167680 w 334814"/>
              <a:gd name="connsiteY170" fmla="*/ 388408 h 838993"/>
              <a:gd name="connsiteX171" fmla="*/ 179686 w 334814"/>
              <a:gd name="connsiteY171" fmla="*/ 390789 h 838993"/>
              <a:gd name="connsiteX172" fmla="*/ 189872 w 334814"/>
              <a:gd name="connsiteY172" fmla="*/ 397602 h 838993"/>
              <a:gd name="connsiteX173" fmla="*/ 196652 w 334814"/>
              <a:gd name="connsiteY173" fmla="*/ 407756 h 838993"/>
              <a:gd name="connsiteX174" fmla="*/ 199066 w 334814"/>
              <a:gd name="connsiteY174" fmla="*/ 419761 h 838993"/>
              <a:gd name="connsiteX175" fmla="*/ 196652 w 334814"/>
              <a:gd name="connsiteY175" fmla="*/ 431767 h 838993"/>
              <a:gd name="connsiteX176" fmla="*/ 189872 w 334814"/>
              <a:gd name="connsiteY176" fmla="*/ 441953 h 838993"/>
              <a:gd name="connsiteX177" fmla="*/ 179686 w 334814"/>
              <a:gd name="connsiteY177" fmla="*/ 448766 h 838993"/>
              <a:gd name="connsiteX178" fmla="*/ 167680 w 334814"/>
              <a:gd name="connsiteY178" fmla="*/ 451147 h 838993"/>
              <a:gd name="connsiteX179" fmla="*/ 155675 w 334814"/>
              <a:gd name="connsiteY179" fmla="*/ 448766 h 838993"/>
              <a:gd name="connsiteX180" fmla="*/ 145521 w 334814"/>
              <a:gd name="connsiteY180" fmla="*/ 441953 h 838993"/>
              <a:gd name="connsiteX181" fmla="*/ 138708 w 334814"/>
              <a:gd name="connsiteY181" fmla="*/ 431767 h 838993"/>
              <a:gd name="connsiteX182" fmla="*/ 136327 w 334814"/>
              <a:gd name="connsiteY182" fmla="*/ 419761 h 838993"/>
              <a:gd name="connsiteX183" fmla="*/ 138708 w 334814"/>
              <a:gd name="connsiteY183" fmla="*/ 407756 h 838993"/>
              <a:gd name="connsiteX184" fmla="*/ 145521 w 334814"/>
              <a:gd name="connsiteY184" fmla="*/ 397602 h 838993"/>
              <a:gd name="connsiteX185" fmla="*/ 155675 w 334814"/>
              <a:gd name="connsiteY185" fmla="*/ 390789 h 838993"/>
              <a:gd name="connsiteX186" fmla="*/ 167680 w 334814"/>
              <a:gd name="connsiteY186" fmla="*/ 388408 h 838993"/>
              <a:gd name="connsiteX187" fmla="*/ 31386 w 334814"/>
              <a:gd name="connsiteY187" fmla="*/ 388408 h 838993"/>
              <a:gd name="connsiteX188" fmla="*/ 43392 w 334814"/>
              <a:gd name="connsiteY188" fmla="*/ 390789 h 838993"/>
              <a:gd name="connsiteX189" fmla="*/ 53545 w 334814"/>
              <a:gd name="connsiteY189" fmla="*/ 397602 h 838993"/>
              <a:gd name="connsiteX190" fmla="*/ 60358 w 334814"/>
              <a:gd name="connsiteY190" fmla="*/ 407756 h 838993"/>
              <a:gd name="connsiteX191" fmla="*/ 62739 w 334814"/>
              <a:gd name="connsiteY191" fmla="*/ 419761 h 838993"/>
              <a:gd name="connsiteX192" fmla="*/ 60358 w 334814"/>
              <a:gd name="connsiteY192" fmla="*/ 431767 h 838993"/>
              <a:gd name="connsiteX193" fmla="*/ 53545 w 334814"/>
              <a:gd name="connsiteY193" fmla="*/ 441953 h 838993"/>
              <a:gd name="connsiteX194" fmla="*/ 43392 w 334814"/>
              <a:gd name="connsiteY194" fmla="*/ 448766 h 838993"/>
              <a:gd name="connsiteX195" fmla="*/ 31386 w 334814"/>
              <a:gd name="connsiteY195" fmla="*/ 451147 h 838993"/>
              <a:gd name="connsiteX196" fmla="*/ 19381 w 334814"/>
              <a:gd name="connsiteY196" fmla="*/ 448766 h 838993"/>
              <a:gd name="connsiteX197" fmla="*/ 9194 w 334814"/>
              <a:gd name="connsiteY197" fmla="*/ 441953 h 838993"/>
              <a:gd name="connsiteX198" fmla="*/ 2381 w 334814"/>
              <a:gd name="connsiteY198" fmla="*/ 431767 h 838993"/>
              <a:gd name="connsiteX199" fmla="*/ 0 w 334814"/>
              <a:gd name="connsiteY199" fmla="*/ 419761 h 838993"/>
              <a:gd name="connsiteX200" fmla="*/ 2381 w 334814"/>
              <a:gd name="connsiteY200" fmla="*/ 407756 h 838993"/>
              <a:gd name="connsiteX201" fmla="*/ 9194 w 334814"/>
              <a:gd name="connsiteY201" fmla="*/ 397602 h 838993"/>
              <a:gd name="connsiteX202" fmla="*/ 19381 w 334814"/>
              <a:gd name="connsiteY202" fmla="*/ 390789 h 838993"/>
              <a:gd name="connsiteX203" fmla="*/ 31386 w 334814"/>
              <a:gd name="connsiteY203" fmla="*/ 388408 h 838993"/>
              <a:gd name="connsiteX204" fmla="*/ 164406 w 334814"/>
              <a:gd name="connsiteY204" fmla="*/ 259358 h 838993"/>
              <a:gd name="connsiteX205" fmla="*/ 176576 w 334814"/>
              <a:gd name="connsiteY205" fmla="*/ 260548 h 838993"/>
              <a:gd name="connsiteX206" fmla="*/ 187391 w 334814"/>
              <a:gd name="connsiteY206" fmla="*/ 266303 h 838993"/>
              <a:gd name="connsiteX207" fmla="*/ 195163 w 334814"/>
              <a:gd name="connsiteY207" fmla="*/ 275762 h 838993"/>
              <a:gd name="connsiteX208" fmla="*/ 198702 w 334814"/>
              <a:gd name="connsiteY208" fmla="*/ 287470 h 838993"/>
              <a:gd name="connsiteX209" fmla="*/ 197512 w 334814"/>
              <a:gd name="connsiteY209" fmla="*/ 299640 h 838993"/>
              <a:gd name="connsiteX210" fmla="*/ 191757 w 334814"/>
              <a:gd name="connsiteY210" fmla="*/ 310455 h 838993"/>
              <a:gd name="connsiteX211" fmla="*/ 182298 w 334814"/>
              <a:gd name="connsiteY211" fmla="*/ 318227 h 838993"/>
              <a:gd name="connsiteX212" fmla="*/ 170590 w 334814"/>
              <a:gd name="connsiteY212" fmla="*/ 321766 h 838993"/>
              <a:gd name="connsiteX213" fmla="*/ 158419 w 334814"/>
              <a:gd name="connsiteY213" fmla="*/ 320576 h 838993"/>
              <a:gd name="connsiteX214" fmla="*/ 147605 w 334814"/>
              <a:gd name="connsiteY214" fmla="*/ 314821 h 838993"/>
              <a:gd name="connsiteX215" fmla="*/ 139832 w 334814"/>
              <a:gd name="connsiteY215" fmla="*/ 305362 h 838993"/>
              <a:gd name="connsiteX216" fmla="*/ 136294 w 334814"/>
              <a:gd name="connsiteY216" fmla="*/ 293654 h 838993"/>
              <a:gd name="connsiteX217" fmla="*/ 137484 w 334814"/>
              <a:gd name="connsiteY217" fmla="*/ 281483 h 838993"/>
              <a:gd name="connsiteX218" fmla="*/ 143239 w 334814"/>
              <a:gd name="connsiteY218" fmla="*/ 270669 h 838993"/>
              <a:gd name="connsiteX219" fmla="*/ 152698 w 334814"/>
              <a:gd name="connsiteY219" fmla="*/ 262896 h 838993"/>
              <a:gd name="connsiteX220" fmla="*/ 164406 w 334814"/>
              <a:gd name="connsiteY220" fmla="*/ 259358 h 838993"/>
              <a:gd name="connsiteX221" fmla="*/ 305660 w 334814"/>
              <a:gd name="connsiteY221" fmla="*/ 258994 h 838993"/>
              <a:gd name="connsiteX222" fmla="*/ 317467 w 334814"/>
              <a:gd name="connsiteY222" fmla="*/ 262235 h 838993"/>
              <a:gd name="connsiteX223" fmla="*/ 327157 w 334814"/>
              <a:gd name="connsiteY223" fmla="*/ 269742 h 838993"/>
              <a:gd name="connsiteX224" fmla="*/ 333209 w 334814"/>
              <a:gd name="connsiteY224" fmla="*/ 280359 h 838993"/>
              <a:gd name="connsiteX225" fmla="*/ 334731 w 334814"/>
              <a:gd name="connsiteY225" fmla="*/ 292530 h 838993"/>
              <a:gd name="connsiteX226" fmla="*/ 331523 w 334814"/>
              <a:gd name="connsiteY226" fmla="*/ 304337 h 838993"/>
              <a:gd name="connsiteX227" fmla="*/ 324015 w 334814"/>
              <a:gd name="connsiteY227" fmla="*/ 313994 h 838993"/>
              <a:gd name="connsiteX228" fmla="*/ 313366 w 334814"/>
              <a:gd name="connsiteY228" fmla="*/ 320046 h 838993"/>
              <a:gd name="connsiteX229" fmla="*/ 301228 w 334814"/>
              <a:gd name="connsiteY229" fmla="*/ 321568 h 838993"/>
              <a:gd name="connsiteX230" fmla="*/ 289421 w 334814"/>
              <a:gd name="connsiteY230" fmla="*/ 318360 h 838993"/>
              <a:gd name="connsiteX231" fmla="*/ 279764 w 334814"/>
              <a:gd name="connsiteY231" fmla="*/ 310852 h 838993"/>
              <a:gd name="connsiteX232" fmla="*/ 273678 w 334814"/>
              <a:gd name="connsiteY232" fmla="*/ 300203 h 838993"/>
              <a:gd name="connsiteX233" fmla="*/ 272157 w 334814"/>
              <a:gd name="connsiteY233" fmla="*/ 288065 h 838993"/>
              <a:gd name="connsiteX234" fmla="*/ 275398 w 334814"/>
              <a:gd name="connsiteY234" fmla="*/ 276258 h 838993"/>
              <a:gd name="connsiteX235" fmla="*/ 282905 w 334814"/>
              <a:gd name="connsiteY235" fmla="*/ 266601 h 838993"/>
              <a:gd name="connsiteX236" fmla="*/ 293522 w 334814"/>
              <a:gd name="connsiteY236" fmla="*/ 260515 h 838993"/>
              <a:gd name="connsiteX237" fmla="*/ 305660 w 334814"/>
              <a:gd name="connsiteY237" fmla="*/ 258994 h 838993"/>
              <a:gd name="connsiteX238" fmla="*/ 33602 w 334814"/>
              <a:gd name="connsiteY238" fmla="*/ 258994 h 838993"/>
              <a:gd name="connsiteX239" fmla="*/ 45409 w 334814"/>
              <a:gd name="connsiteY239" fmla="*/ 262235 h 838993"/>
              <a:gd name="connsiteX240" fmla="*/ 55100 w 334814"/>
              <a:gd name="connsiteY240" fmla="*/ 269742 h 838993"/>
              <a:gd name="connsiteX241" fmla="*/ 61152 w 334814"/>
              <a:gd name="connsiteY241" fmla="*/ 280359 h 838993"/>
              <a:gd name="connsiteX242" fmla="*/ 62673 w 334814"/>
              <a:gd name="connsiteY242" fmla="*/ 292530 h 838993"/>
              <a:gd name="connsiteX243" fmla="*/ 59432 w 334814"/>
              <a:gd name="connsiteY243" fmla="*/ 304337 h 838993"/>
              <a:gd name="connsiteX244" fmla="*/ 51925 w 334814"/>
              <a:gd name="connsiteY244" fmla="*/ 313994 h 838993"/>
              <a:gd name="connsiteX245" fmla="*/ 41308 w 334814"/>
              <a:gd name="connsiteY245" fmla="*/ 320046 h 838993"/>
              <a:gd name="connsiteX246" fmla="*/ 29171 w 334814"/>
              <a:gd name="connsiteY246" fmla="*/ 321601 h 838993"/>
              <a:gd name="connsiteX247" fmla="*/ 17364 w 334814"/>
              <a:gd name="connsiteY247" fmla="*/ 318359 h 838993"/>
              <a:gd name="connsiteX248" fmla="*/ 7673 w 334814"/>
              <a:gd name="connsiteY248" fmla="*/ 310852 h 838993"/>
              <a:gd name="connsiteX249" fmla="*/ 1621 w 334814"/>
              <a:gd name="connsiteY249" fmla="*/ 300202 h 838993"/>
              <a:gd name="connsiteX250" fmla="*/ 99 w 334814"/>
              <a:gd name="connsiteY250" fmla="*/ 288065 h 838993"/>
              <a:gd name="connsiteX251" fmla="*/ 3341 w 334814"/>
              <a:gd name="connsiteY251" fmla="*/ 276258 h 838993"/>
              <a:gd name="connsiteX252" fmla="*/ 10815 w 334814"/>
              <a:gd name="connsiteY252" fmla="*/ 266600 h 838993"/>
              <a:gd name="connsiteX253" fmla="*/ 21465 w 334814"/>
              <a:gd name="connsiteY253" fmla="*/ 260548 h 838993"/>
              <a:gd name="connsiteX254" fmla="*/ 33602 w 334814"/>
              <a:gd name="connsiteY254" fmla="*/ 258994 h 838993"/>
              <a:gd name="connsiteX255" fmla="*/ 303444 w 334814"/>
              <a:gd name="connsiteY255" fmla="*/ 129447 h 838993"/>
              <a:gd name="connsiteX256" fmla="*/ 334797 w 334814"/>
              <a:gd name="connsiteY256" fmla="*/ 160833 h 838993"/>
              <a:gd name="connsiteX257" fmla="*/ 303444 w 334814"/>
              <a:gd name="connsiteY257" fmla="*/ 192186 h 838993"/>
              <a:gd name="connsiteX258" fmla="*/ 272058 w 334814"/>
              <a:gd name="connsiteY258" fmla="*/ 160833 h 838993"/>
              <a:gd name="connsiteX259" fmla="*/ 303444 w 334814"/>
              <a:gd name="connsiteY259" fmla="*/ 129447 h 838993"/>
              <a:gd name="connsiteX260" fmla="*/ 167680 w 334814"/>
              <a:gd name="connsiteY260" fmla="*/ 129447 h 838993"/>
              <a:gd name="connsiteX261" fmla="*/ 199066 w 334814"/>
              <a:gd name="connsiteY261" fmla="*/ 160833 h 838993"/>
              <a:gd name="connsiteX262" fmla="*/ 167680 w 334814"/>
              <a:gd name="connsiteY262" fmla="*/ 192186 h 838993"/>
              <a:gd name="connsiteX263" fmla="*/ 136327 w 334814"/>
              <a:gd name="connsiteY263" fmla="*/ 160833 h 838993"/>
              <a:gd name="connsiteX264" fmla="*/ 167680 w 334814"/>
              <a:gd name="connsiteY264" fmla="*/ 129447 h 838993"/>
              <a:gd name="connsiteX265" fmla="*/ 31386 w 334814"/>
              <a:gd name="connsiteY265" fmla="*/ 129447 h 838993"/>
              <a:gd name="connsiteX266" fmla="*/ 62739 w 334814"/>
              <a:gd name="connsiteY266" fmla="*/ 160833 h 838993"/>
              <a:gd name="connsiteX267" fmla="*/ 31386 w 334814"/>
              <a:gd name="connsiteY267" fmla="*/ 192186 h 838993"/>
              <a:gd name="connsiteX268" fmla="*/ 0 w 334814"/>
              <a:gd name="connsiteY268" fmla="*/ 160833 h 838993"/>
              <a:gd name="connsiteX269" fmla="*/ 31386 w 334814"/>
              <a:gd name="connsiteY269" fmla="*/ 129447 h 838993"/>
              <a:gd name="connsiteX270" fmla="*/ 303444 w 334814"/>
              <a:gd name="connsiteY270" fmla="*/ 0 h 838993"/>
              <a:gd name="connsiteX271" fmla="*/ 334797 w 334814"/>
              <a:gd name="connsiteY271" fmla="*/ 31353 h 838993"/>
              <a:gd name="connsiteX272" fmla="*/ 303444 w 334814"/>
              <a:gd name="connsiteY272" fmla="*/ 62739 h 838993"/>
              <a:gd name="connsiteX273" fmla="*/ 272058 w 334814"/>
              <a:gd name="connsiteY273" fmla="*/ 31353 h 838993"/>
              <a:gd name="connsiteX274" fmla="*/ 303444 w 334814"/>
              <a:gd name="connsiteY274" fmla="*/ 0 h 838993"/>
              <a:gd name="connsiteX275" fmla="*/ 167680 w 334814"/>
              <a:gd name="connsiteY275" fmla="*/ 0 h 838993"/>
              <a:gd name="connsiteX276" fmla="*/ 199066 w 334814"/>
              <a:gd name="connsiteY276" fmla="*/ 31353 h 838993"/>
              <a:gd name="connsiteX277" fmla="*/ 167680 w 334814"/>
              <a:gd name="connsiteY277" fmla="*/ 62739 h 838993"/>
              <a:gd name="connsiteX278" fmla="*/ 136327 w 334814"/>
              <a:gd name="connsiteY278" fmla="*/ 31353 h 838993"/>
              <a:gd name="connsiteX279" fmla="*/ 167680 w 334814"/>
              <a:gd name="connsiteY279" fmla="*/ 0 h 838993"/>
              <a:gd name="connsiteX280" fmla="*/ 31386 w 334814"/>
              <a:gd name="connsiteY280" fmla="*/ 0 h 838993"/>
              <a:gd name="connsiteX281" fmla="*/ 62739 w 334814"/>
              <a:gd name="connsiteY281" fmla="*/ 31353 h 838993"/>
              <a:gd name="connsiteX282" fmla="*/ 31386 w 334814"/>
              <a:gd name="connsiteY282" fmla="*/ 62739 h 838993"/>
              <a:gd name="connsiteX283" fmla="*/ 0 w 334814"/>
              <a:gd name="connsiteY283" fmla="*/ 31353 h 838993"/>
              <a:gd name="connsiteX284" fmla="*/ 31386 w 334814"/>
              <a:gd name="connsiteY284" fmla="*/ 0 h 838993"/>
            </a:gdLst>
            <a:rect l="l" t="t" r="r" b="b"/>
            <a:pathLst>
              <a:path w="334814" h="838993">
                <a:moveTo>
                  <a:pt x="303444" y="776254"/>
                </a:moveTo>
                <a:cubicBezTo>
                  <a:pt x="307578" y="776254"/>
                  <a:pt x="311580" y="777048"/>
                  <a:pt x="315450" y="778635"/>
                </a:cubicBezTo>
                <a:cubicBezTo>
                  <a:pt x="319286" y="780223"/>
                  <a:pt x="322660" y="782505"/>
                  <a:pt x="325603" y="785448"/>
                </a:cubicBezTo>
                <a:cubicBezTo>
                  <a:pt x="328547" y="788392"/>
                  <a:pt x="330829" y="791765"/>
                  <a:pt x="332416" y="795602"/>
                </a:cubicBezTo>
                <a:cubicBezTo>
                  <a:pt x="334004" y="799471"/>
                  <a:pt x="334797" y="803473"/>
                  <a:pt x="334797" y="807607"/>
                </a:cubicBezTo>
                <a:cubicBezTo>
                  <a:pt x="334797" y="811774"/>
                  <a:pt x="334004" y="815776"/>
                  <a:pt x="332416" y="819613"/>
                </a:cubicBezTo>
                <a:cubicBezTo>
                  <a:pt x="330829" y="823449"/>
                  <a:pt x="328547" y="826856"/>
                  <a:pt x="325603" y="829799"/>
                </a:cubicBezTo>
                <a:cubicBezTo>
                  <a:pt x="322660" y="832743"/>
                  <a:pt x="319286" y="834992"/>
                  <a:pt x="315450" y="836612"/>
                </a:cubicBezTo>
                <a:cubicBezTo>
                  <a:pt x="311580" y="838200"/>
                  <a:pt x="307578" y="838993"/>
                  <a:pt x="303444" y="838993"/>
                </a:cubicBezTo>
                <a:cubicBezTo>
                  <a:pt x="299277" y="838993"/>
                  <a:pt x="295275" y="838200"/>
                  <a:pt x="291439" y="836612"/>
                </a:cubicBezTo>
                <a:cubicBezTo>
                  <a:pt x="287569" y="834992"/>
                  <a:pt x="284196" y="832743"/>
                  <a:pt x="281252" y="829799"/>
                </a:cubicBezTo>
                <a:cubicBezTo>
                  <a:pt x="278309" y="826856"/>
                  <a:pt x="276027" y="823449"/>
                  <a:pt x="274439" y="819613"/>
                </a:cubicBezTo>
                <a:cubicBezTo>
                  <a:pt x="272852" y="815776"/>
                  <a:pt x="272058" y="811774"/>
                  <a:pt x="272058" y="807607"/>
                </a:cubicBezTo>
                <a:cubicBezTo>
                  <a:pt x="272058" y="803473"/>
                  <a:pt x="272852" y="799471"/>
                  <a:pt x="274439" y="795602"/>
                </a:cubicBezTo>
                <a:cubicBezTo>
                  <a:pt x="276027" y="791765"/>
                  <a:pt x="278309" y="788392"/>
                  <a:pt x="281252" y="785448"/>
                </a:cubicBezTo>
                <a:cubicBezTo>
                  <a:pt x="284196" y="782505"/>
                  <a:pt x="287569" y="780223"/>
                  <a:pt x="291439" y="778635"/>
                </a:cubicBezTo>
                <a:cubicBezTo>
                  <a:pt x="295275" y="777048"/>
                  <a:pt x="299277" y="776254"/>
                  <a:pt x="303444" y="776254"/>
                </a:cubicBezTo>
                <a:close/>
                <a:moveTo>
                  <a:pt x="167680" y="776254"/>
                </a:moveTo>
                <a:cubicBezTo>
                  <a:pt x="171847" y="776254"/>
                  <a:pt x="175849" y="777048"/>
                  <a:pt x="179686" y="778635"/>
                </a:cubicBezTo>
                <a:cubicBezTo>
                  <a:pt x="183522" y="780223"/>
                  <a:pt x="186929" y="782505"/>
                  <a:pt x="189872" y="785448"/>
                </a:cubicBezTo>
                <a:cubicBezTo>
                  <a:pt x="192816" y="788392"/>
                  <a:pt x="195065" y="791765"/>
                  <a:pt x="196652" y="795602"/>
                </a:cubicBezTo>
                <a:cubicBezTo>
                  <a:pt x="198273" y="799471"/>
                  <a:pt x="199066" y="803473"/>
                  <a:pt x="199066" y="807607"/>
                </a:cubicBezTo>
                <a:cubicBezTo>
                  <a:pt x="199066" y="811774"/>
                  <a:pt x="198273" y="815776"/>
                  <a:pt x="196652" y="819613"/>
                </a:cubicBezTo>
                <a:cubicBezTo>
                  <a:pt x="195065" y="823449"/>
                  <a:pt x="192816" y="826856"/>
                  <a:pt x="189872" y="829799"/>
                </a:cubicBezTo>
                <a:cubicBezTo>
                  <a:pt x="186929" y="832743"/>
                  <a:pt x="183522" y="834992"/>
                  <a:pt x="179686" y="836612"/>
                </a:cubicBezTo>
                <a:cubicBezTo>
                  <a:pt x="175849" y="838200"/>
                  <a:pt x="171847" y="838993"/>
                  <a:pt x="167680" y="838993"/>
                </a:cubicBezTo>
                <a:cubicBezTo>
                  <a:pt x="163513" y="838993"/>
                  <a:pt x="159511" y="838200"/>
                  <a:pt x="155675" y="836612"/>
                </a:cubicBezTo>
                <a:cubicBezTo>
                  <a:pt x="151838" y="834992"/>
                  <a:pt x="148432" y="832743"/>
                  <a:pt x="145521" y="829799"/>
                </a:cubicBezTo>
                <a:cubicBezTo>
                  <a:pt x="142578" y="826856"/>
                  <a:pt x="140296" y="823449"/>
                  <a:pt x="138708" y="819613"/>
                </a:cubicBezTo>
                <a:cubicBezTo>
                  <a:pt x="137121" y="815776"/>
                  <a:pt x="136327" y="811774"/>
                  <a:pt x="136327" y="807607"/>
                </a:cubicBezTo>
                <a:cubicBezTo>
                  <a:pt x="136327" y="803473"/>
                  <a:pt x="137121" y="799471"/>
                  <a:pt x="138708" y="795602"/>
                </a:cubicBezTo>
                <a:cubicBezTo>
                  <a:pt x="140296" y="791765"/>
                  <a:pt x="142578" y="788392"/>
                  <a:pt x="145521" y="785448"/>
                </a:cubicBezTo>
                <a:cubicBezTo>
                  <a:pt x="148432" y="782505"/>
                  <a:pt x="151838" y="780223"/>
                  <a:pt x="155675" y="778635"/>
                </a:cubicBezTo>
                <a:cubicBezTo>
                  <a:pt x="159511" y="777048"/>
                  <a:pt x="163513" y="776254"/>
                  <a:pt x="167680" y="776254"/>
                </a:cubicBezTo>
                <a:close/>
                <a:moveTo>
                  <a:pt x="31386" y="776254"/>
                </a:moveTo>
                <a:cubicBezTo>
                  <a:pt x="35520" y="776254"/>
                  <a:pt x="39522" y="777048"/>
                  <a:pt x="43392" y="778635"/>
                </a:cubicBezTo>
                <a:cubicBezTo>
                  <a:pt x="47228" y="780223"/>
                  <a:pt x="50602" y="782505"/>
                  <a:pt x="53545" y="785448"/>
                </a:cubicBezTo>
                <a:cubicBezTo>
                  <a:pt x="56489" y="788392"/>
                  <a:pt x="58771" y="791765"/>
                  <a:pt x="60358" y="795602"/>
                </a:cubicBezTo>
                <a:cubicBezTo>
                  <a:pt x="61946" y="799471"/>
                  <a:pt x="62739" y="803473"/>
                  <a:pt x="62739" y="807607"/>
                </a:cubicBezTo>
                <a:cubicBezTo>
                  <a:pt x="62739" y="811774"/>
                  <a:pt x="61946" y="815776"/>
                  <a:pt x="60358" y="819613"/>
                </a:cubicBezTo>
                <a:cubicBezTo>
                  <a:pt x="58771" y="823449"/>
                  <a:pt x="56489" y="826856"/>
                  <a:pt x="53545" y="829799"/>
                </a:cubicBezTo>
                <a:cubicBezTo>
                  <a:pt x="50602" y="832743"/>
                  <a:pt x="47228" y="834992"/>
                  <a:pt x="43392" y="836612"/>
                </a:cubicBezTo>
                <a:cubicBezTo>
                  <a:pt x="39522" y="838200"/>
                  <a:pt x="35520" y="838993"/>
                  <a:pt x="31386" y="838993"/>
                </a:cubicBezTo>
                <a:cubicBezTo>
                  <a:pt x="27219" y="838993"/>
                  <a:pt x="23217" y="838200"/>
                  <a:pt x="19381" y="836612"/>
                </a:cubicBezTo>
                <a:cubicBezTo>
                  <a:pt x="15511" y="834992"/>
                  <a:pt x="12138" y="832743"/>
                  <a:pt x="9194" y="829799"/>
                </a:cubicBezTo>
                <a:cubicBezTo>
                  <a:pt x="6251" y="826856"/>
                  <a:pt x="3969" y="823449"/>
                  <a:pt x="2381" y="819613"/>
                </a:cubicBezTo>
                <a:cubicBezTo>
                  <a:pt x="794" y="815776"/>
                  <a:pt x="0" y="811774"/>
                  <a:pt x="0" y="807607"/>
                </a:cubicBezTo>
                <a:cubicBezTo>
                  <a:pt x="0" y="803473"/>
                  <a:pt x="794" y="799471"/>
                  <a:pt x="2381" y="795602"/>
                </a:cubicBezTo>
                <a:cubicBezTo>
                  <a:pt x="3969" y="791765"/>
                  <a:pt x="6251" y="788392"/>
                  <a:pt x="9194" y="785448"/>
                </a:cubicBezTo>
                <a:cubicBezTo>
                  <a:pt x="12138" y="782505"/>
                  <a:pt x="15511" y="780223"/>
                  <a:pt x="19381" y="778635"/>
                </a:cubicBezTo>
                <a:cubicBezTo>
                  <a:pt x="23217" y="777048"/>
                  <a:pt x="27219" y="776254"/>
                  <a:pt x="31386" y="776254"/>
                </a:cubicBezTo>
                <a:close/>
                <a:moveTo>
                  <a:pt x="303444" y="646774"/>
                </a:moveTo>
                <a:cubicBezTo>
                  <a:pt x="307578" y="646774"/>
                  <a:pt x="311580" y="647568"/>
                  <a:pt x="315450" y="649155"/>
                </a:cubicBezTo>
                <a:cubicBezTo>
                  <a:pt x="319286" y="650743"/>
                  <a:pt x="322660" y="653025"/>
                  <a:pt x="325603" y="655968"/>
                </a:cubicBezTo>
                <a:cubicBezTo>
                  <a:pt x="328547" y="658912"/>
                  <a:pt x="330829" y="662285"/>
                  <a:pt x="332416" y="666155"/>
                </a:cubicBezTo>
                <a:cubicBezTo>
                  <a:pt x="334004" y="669991"/>
                  <a:pt x="334797" y="673993"/>
                  <a:pt x="334797" y="678160"/>
                </a:cubicBezTo>
                <a:cubicBezTo>
                  <a:pt x="334797" y="682294"/>
                  <a:pt x="334004" y="686296"/>
                  <a:pt x="332416" y="690166"/>
                </a:cubicBezTo>
                <a:cubicBezTo>
                  <a:pt x="330829" y="694002"/>
                  <a:pt x="328547" y="697376"/>
                  <a:pt x="325603" y="700319"/>
                </a:cubicBezTo>
                <a:cubicBezTo>
                  <a:pt x="322660" y="703263"/>
                  <a:pt x="319286" y="705545"/>
                  <a:pt x="315450" y="707132"/>
                </a:cubicBezTo>
                <a:cubicBezTo>
                  <a:pt x="311580" y="708720"/>
                  <a:pt x="307578" y="709513"/>
                  <a:pt x="303444" y="709513"/>
                </a:cubicBezTo>
                <a:cubicBezTo>
                  <a:pt x="299277" y="709513"/>
                  <a:pt x="295275" y="708720"/>
                  <a:pt x="291439" y="707132"/>
                </a:cubicBezTo>
                <a:cubicBezTo>
                  <a:pt x="287569" y="705545"/>
                  <a:pt x="284196" y="703263"/>
                  <a:pt x="281252" y="700319"/>
                </a:cubicBezTo>
                <a:cubicBezTo>
                  <a:pt x="278309" y="697376"/>
                  <a:pt x="276027" y="694002"/>
                  <a:pt x="274439" y="690166"/>
                </a:cubicBezTo>
                <a:cubicBezTo>
                  <a:pt x="272852" y="686296"/>
                  <a:pt x="272058" y="682294"/>
                  <a:pt x="272058" y="678160"/>
                </a:cubicBezTo>
                <a:cubicBezTo>
                  <a:pt x="272058" y="673993"/>
                  <a:pt x="272852" y="669991"/>
                  <a:pt x="274439" y="666155"/>
                </a:cubicBezTo>
                <a:cubicBezTo>
                  <a:pt x="276027" y="662285"/>
                  <a:pt x="278309" y="658912"/>
                  <a:pt x="281252" y="655968"/>
                </a:cubicBezTo>
                <a:cubicBezTo>
                  <a:pt x="284196" y="653025"/>
                  <a:pt x="287569" y="650743"/>
                  <a:pt x="291439" y="649155"/>
                </a:cubicBezTo>
                <a:cubicBezTo>
                  <a:pt x="295275" y="647568"/>
                  <a:pt x="299277" y="646774"/>
                  <a:pt x="303444" y="646774"/>
                </a:cubicBezTo>
                <a:close/>
                <a:moveTo>
                  <a:pt x="167680" y="646774"/>
                </a:moveTo>
                <a:cubicBezTo>
                  <a:pt x="171847" y="646774"/>
                  <a:pt x="175849" y="647568"/>
                  <a:pt x="179686" y="649155"/>
                </a:cubicBezTo>
                <a:cubicBezTo>
                  <a:pt x="183522" y="650743"/>
                  <a:pt x="186929" y="653025"/>
                  <a:pt x="189872" y="655968"/>
                </a:cubicBezTo>
                <a:cubicBezTo>
                  <a:pt x="192816" y="658912"/>
                  <a:pt x="195065" y="662285"/>
                  <a:pt x="196652" y="666155"/>
                </a:cubicBezTo>
                <a:cubicBezTo>
                  <a:pt x="198273" y="669991"/>
                  <a:pt x="199066" y="673993"/>
                  <a:pt x="199066" y="678160"/>
                </a:cubicBezTo>
                <a:cubicBezTo>
                  <a:pt x="199066" y="682294"/>
                  <a:pt x="198273" y="686296"/>
                  <a:pt x="196652" y="690166"/>
                </a:cubicBezTo>
                <a:cubicBezTo>
                  <a:pt x="195065" y="694002"/>
                  <a:pt x="192816" y="697376"/>
                  <a:pt x="189872" y="700319"/>
                </a:cubicBezTo>
                <a:cubicBezTo>
                  <a:pt x="186929" y="703263"/>
                  <a:pt x="183522" y="705545"/>
                  <a:pt x="179686" y="707132"/>
                </a:cubicBezTo>
                <a:cubicBezTo>
                  <a:pt x="175849" y="708720"/>
                  <a:pt x="171847" y="709513"/>
                  <a:pt x="167680" y="709513"/>
                </a:cubicBezTo>
                <a:cubicBezTo>
                  <a:pt x="163513" y="709513"/>
                  <a:pt x="159511" y="708720"/>
                  <a:pt x="155675" y="707132"/>
                </a:cubicBezTo>
                <a:cubicBezTo>
                  <a:pt x="151838" y="705545"/>
                  <a:pt x="148432" y="703263"/>
                  <a:pt x="145521" y="700319"/>
                </a:cubicBezTo>
                <a:cubicBezTo>
                  <a:pt x="142578" y="697376"/>
                  <a:pt x="140296" y="694002"/>
                  <a:pt x="138708" y="690166"/>
                </a:cubicBezTo>
                <a:cubicBezTo>
                  <a:pt x="137121" y="686296"/>
                  <a:pt x="136327" y="682294"/>
                  <a:pt x="136327" y="678160"/>
                </a:cubicBezTo>
                <a:cubicBezTo>
                  <a:pt x="136327" y="673993"/>
                  <a:pt x="137121" y="669991"/>
                  <a:pt x="138708" y="666155"/>
                </a:cubicBezTo>
                <a:cubicBezTo>
                  <a:pt x="140296" y="662285"/>
                  <a:pt x="142578" y="658912"/>
                  <a:pt x="145521" y="655968"/>
                </a:cubicBezTo>
                <a:cubicBezTo>
                  <a:pt x="148432" y="653025"/>
                  <a:pt x="151838" y="650743"/>
                  <a:pt x="155675" y="649155"/>
                </a:cubicBezTo>
                <a:cubicBezTo>
                  <a:pt x="159511" y="647568"/>
                  <a:pt x="163513" y="646774"/>
                  <a:pt x="167680" y="646774"/>
                </a:cubicBezTo>
                <a:close/>
                <a:moveTo>
                  <a:pt x="31386" y="646774"/>
                </a:moveTo>
                <a:cubicBezTo>
                  <a:pt x="35520" y="646774"/>
                  <a:pt x="39522" y="647568"/>
                  <a:pt x="43392" y="649155"/>
                </a:cubicBezTo>
                <a:cubicBezTo>
                  <a:pt x="47228" y="650743"/>
                  <a:pt x="50602" y="653025"/>
                  <a:pt x="53545" y="655968"/>
                </a:cubicBezTo>
                <a:cubicBezTo>
                  <a:pt x="56489" y="658912"/>
                  <a:pt x="58771" y="662285"/>
                  <a:pt x="60358" y="666155"/>
                </a:cubicBezTo>
                <a:cubicBezTo>
                  <a:pt x="61946" y="669991"/>
                  <a:pt x="62739" y="673993"/>
                  <a:pt x="62739" y="678160"/>
                </a:cubicBezTo>
                <a:cubicBezTo>
                  <a:pt x="62739" y="682294"/>
                  <a:pt x="61946" y="686296"/>
                  <a:pt x="60358" y="690166"/>
                </a:cubicBezTo>
                <a:cubicBezTo>
                  <a:pt x="58771" y="694002"/>
                  <a:pt x="56489" y="697376"/>
                  <a:pt x="53545" y="700319"/>
                </a:cubicBezTo>
                <a:cubicBezTo>
                  <a:pt x="50602" y="703263"/>
                  <a:pt x="47228" y="705545"/>
                  <a:pt x="43392" y="707132"/>
                </a:cubicBezTo>
                <a:cubicBezTo>
                  <a:pt x="39522" y="708720"/>
                  <a:pt x="35520" y="709513"/>
                  <a:pt x="31386" y="709513"/>
                </a:cubicBezTo>
                <a:cubicBezTo>
                  <a:pt x="27219" y="709513"/>
                  <a:pt x="23217" y="708720"/>
                  <a:pt x="19381" y="707132"/>
                </a:cubicBezTo>
                <a:cubicBezTo>
                  <a:pt x="15511" y="705545"/>
                  <a:pt x="12138" y="703263"/>
                  <a:pt x="9194" y="700319"/>
                </a:cubicBezTo>
                <a:cubicBezTo>
                  <a:pt x="6251" y="697376"/>
                  <a:pt x="3969" y="694002"/>
                  <a:pt x="2381" y="690166"/>
                </a:cubicBezTo>
                <a:cubicBezTo>
                  <a:pt x="794" y="686296"/>
                  <a:pt x="0" y="682294"/>
                  <a:pt x="0" y="678160"/>
                </a:cubicBezTo>
                <a:cubicBezTo>
                  <a:pt x="0" y="673993"/>
                  <a:pt x="794" y="669991"/>
                  <a:pt x="2381" y="666155"/>
                </a:cubicBezTo>
                <a:cubicBezTo>
                  <a:pt x="3969" y="662285"/>
                  <a:pt x="6251" y="658912"/>
                  <a:pt x="9194" y="655968"/>
                </a:cubicBezTo>
                <a:cubicBezTo>
                  <a:pt x="12138" y="653025"/>
                  <a:pt x="15511" y="650743"/>
                  <a:pt x="19381" y="649155"/>
                </a:cubicBezTo>
                <a:cubicBezTo>
                  <a:pt x="23217" y="647568"/>
                  <a:pt x="27219" y="646774"/>
                  <a:pt x="31386" y="646774"/>
                </a:cubicBezTo>
                <a:close/>
                <a:moveTo>
                  <a:pt x="303444" y="517888"/>
                </a:moveTo>
                <a:cubicBezTo>
                  <a:pt x="307578" y="517888"/>
                  <a:pt x="311580" y="518682"/>
                  <a:pt x="315450" y="520269"/>
                </a:cubicBezTo>
                <a:cubicBezTo>
                  <a:pt x="319286" y="521857"/>
                  <a:pt x="322660" y="524106"/>
                  <a:pt x="325603" y="527049"/>
                </a:cubicBezTo>
                <a:cubicBezTo>
                  <a:pt x="328547" y="529993"/>
                  <a:pt x="330829" y="533399"/>
                  <a:pt x="332416" y="537236"/>
                </a:cubicBezTo>
                <a:cubicBezTo>
                  <a:pt x="334004" y="541072"/>
                  <a:pt x="334797" y="545074"/>
                  <a:pt x="334797" y="549241"/>
                </a:cubicBezTo>
                <a:cubicBezTo>
                  <a:pt x="334797" y="553408"/>
                  <a:pt x="334004" y="557410"/>
                  <a:pt x="332416" y="561247"/>
                </a:cubicBezTo>
                <a:cubicBezTo>
                  <a:pt x="330829" y="565083"/>
                  <a:pt x="328547" y="568490"/>
                  <a:pt x="325603" y="571433"/>
                </a:cubicBezTo>
                <a:cubicBezTo>
                  <a:pt x="322660" y="574377"/>
                  <a:pt x="319286" y="576626"/>
                  <a:pt x="315450" y="578213"/>
                </a:cubicBezTo>
                <a:cubicBezTo>
                  <a:pt x="311580" y="579834"/>
                  <a:pt x="307578" y="580627"/>
                  <a:pt x="303444" y="580627"/>
                </a:cubicBezTo>
                <a:cubicBezTo>
                  <a:pt x="299277" y="580627"/>
                  <a:pt x="295275" y="579834"/>
                  <a:pt x="291439" y="578213"/>
                </a:cubicBezTo>
                <a:cubicBezTo>
                  <a:pt x="287569" y="576626"/>
                  <a:pt x="284196" y="574377"/>
                  <a:pt x="281252" y="571433"/>
                </a:cubicBezTo>
                <a:cubicBezTo>
                  <a:pt x="278309" y="568490"/>
                  <a:pt x="276027" y="565083"/>
                  <a:pt x="274439" y="561247"/>
                </a:cubicBezTo>
                <a:cubicBezTo>
                  <a:pt x="272852" y="557410"/>
                  <a:pt x="272058" y="553408"/>
                  <a:pt x="272058" y="549241"/>
                </a:cubicBezTo>
                <a:cubicBezTo>
                  <a:pt x="272058" y="545074"/>
                  <a:pt x="272852" y="541072"/>
                  <a:pt x="274439" y="537236"/>
                </a:cubicBezTo>
                <a:cubicBezTo>
                  <a:pt x="276027" y="533399"/>
                  <a:pt x="278309" y="529993"/>
                  <a:pt x="281252" y="527049"/>
                </a:cubicBezTo>
                <a:cubicBezTo>
                  <a:pt x="284196" y="524106"/>
                  <a:pt x="287569" y="521857"/>
                  <a:pt x="291439" y="520269"/>
                </a:cubicBezTo>
                <a:cubicBezTo>
                  <a:pt x="295275" y="518682"/>
                  <a:pt x="299277" y="517888"/>
                  <a:pt x="303444" y="517888"/>
                </a:cubicBezTo>
                <a:close/>
                <a:moveTo>
                  <a:pt x="167680" y="517888"/>
                </a:moveTo>
                <a:cubicBezTo>
                  <a:pt x="171847" y="517888"/>
                  <a:pt x="175849" y="518682"/>
                  <a:pt x="179686" y="520269"/>
                </a:cubicBezTo>
                <a:cubicBezTo>
                  <a:pt x="183522" y="521857"/>
                  <a:pt x="186929" y="524106"/>
                  <a:pt x="189872" y="527049"/>
                </a:cubicBezTo>
                <a:cubicBezTo>
                  <a:pt x="192816" y="529993"/>
                  <a:pt x="195065" y="533399"/>
                  <a:pt x="196652" y="537236"/>
                </a:cubicBezTo>
                <a:cubicBezTo>
                  <a:pt x="198273" y="541072"/>
                  <a:pt x="199066" y="545074"/>
                  <a:pt x="199066" y="549241"/>
                </a:cubicBezTo>
                <a:cubicBezTo>
                  <a:pt x="199066" y="553408"/>
                  <a:pt x="198273" y="557410"/>
                  <a:pt x="196652" y="561247"/>
                </a:cubicBezTo>
                <a:cubicBezTo>
                  <a:pt x="195065" y="565083"/>
                  <a:pt x="192816" y="568490"/>
                  <a:pt x="189872" y="571433"/>
                </a:cubicBezTo>
                <a:cubicBezTo>
                  <a:pt x="186929" y="574377"/>
                  <a:pt x="183522" y="576626"/>
                  <a:pt x="179686" y="578213"/>
                </a:cubicBezTo>
                <a:cubicBezTo>
                  <a:pt x="175849" y="579834"/>
                  <a:pt x="171847" y="580627"/>
                  <a:pt x="167680" y="580627"/>
                </a:cubicBezTo>
                <a:cubicBezTo>
                  <a:pt x="163513" y="580627"/>
                  <a:pt x="159511" y="579834"/>
                  <a:pt x="155675" y="578213"/>
                </a:cubicBezTo>
                <a:cubicBezTo>
                  <a:pt x="151838" y="576626"/>
                  <a:pt x="148432" y="574377"/>
                  <a:pt x="145521" y="571433"/>
                </a:cubicBezTo>
                <a:cubicBezTo>
                  <a:pt x="142578" y="568490"/>
                  <a:pt x="140296" y="565083"/>
                  <a:pt x="138708" y="561247"/>
                </a:cubicBezTo>
                <a:cubicBezTo>
                  <a:pt x="137121" y="557410"/>
                  <a:pt x="136327" y="553408"/>
                  <a:pt x="136327" y="549241"/>
                </a:cubicBezTo>
                <a:cubicBezTo>
                  <a:pt x="136327" y="545074"/>
                  <a:pt x="137121" y="541072"/>
                  <a:pt x="138708" y="537236"/>
                </a:cubicBezTo>
                <a:cubicBezTo>
                  <a:pt x="140296" y="533399"/>
                  <a:pt x="142578" y="529993"/>
                  <a:pt x="145521" y="527049"/>
                </a:cubicBezTo>
                <a:cubicBezTo>
                  <a:pt x="148432" y="524106"/>
                  <a:pt x="151838" y="521857"/>
                  <a:pt x="155675" y="520269"/>
                </a:cubicBezTo>
                <a:cubicBezTo>
                  <a:pt x="159511" y="518682"/>
                  <a:pt x="163513" y="517888"/>
                  <a:pt x="167680" y="517888"/>
                </a:cubicBezTo>
                <a:close/>
                <a:moveTo>
                  <a:pt x="31386" y="517888"/>
                </a:moveTo>
                <a:cubicBezTo>
                  <a:pt x="35520" y="517888"/>
                  <a:pt x="39522" y="518682"/>
                  <a:pt x="43392" y="520269"/>
                </a:cubicBezTo>
                <a:cubicBezTo>
                  <a:pt x="47228" y="521857"/>
                  <a:pt x="50602" y="524106"/>
                  <a:pt x="53545" y="527049"/>
                </a:cubicBezTo>
                <a:cubicBezTo>
                  <a:pt x="56489" y="529993"/>
                  <a:pt x="58771" y="533399"/>
                  <a:pt x="60358" y="537236"/>
                </a:cubicBezTo>
                <a:cubicBezTo>
                  <a:pt x="61946" y="541072"/>
                  <a:pt x="62739" y="545074"/>
                  <a:pt x="62739" y="549241"/>
                </a:cubicBezTo>
                <a:cubicBezTo>
                  <a:pt x="62739" y="553408"/>
                  <a:pt x="61946" y="557410"/>
                  <a:pt x="60358" y="561247"/>
                </a:cubicBezTo>
                <a:cubicBezTo>
                  <a:pt x="58771" y="565083"/>
                  <a:pt x="56489" y="568490"/>
                  <a:pt x="53545" y="571433"/>
                </a:cubicBezTo>
                <a:cubicBezTo>
                  <a:pt x="50602" y="574377"/>
                  <a:pt x="47228" y="576626"/>
                  <a:pt x="43392" y="578213"/>
                </a:cubicBezTo>
                <a:cubicBezTo>
                  <a:pt x="39522" y="579834"/>
                  <a:pt x="35520" y="580627"/>
                  <a:pt x="31386" y="580627"/>
                </a:cubicBezTo>
                <a:cubicBezTo>
                  <a:pt x="27219" y="580627"/>
                  <a:pt x="23217" y="579834"/>
                  <a:pt x="19381" y="578213"/>
                </a:cubicBezTo>
                <a:cubicBezTo>
                  <a:pt x="15511" y="576626"/>
                  <a:pt x="12138" y="574377"/>
                  <a:pt x="9194" y="571433"/>
                </a:cubicBezTo>
                <a:cubicBezTo>
                  <a:pt x="6251" y="568490"/>
                  <a:pt x="3969" y="565083"/>
                  <a:pt x="2381" y="561247"/>
                </a:cubicBezTo>
                <a:cubicBezTo>
                  <a:pt x="794" y="557410"/>
                  <a:pt x="0" y="553408"/>
                  <a:pt x="0" y="549241"/>
                </a:cubicBezTo>
                <a:cubicBezTo>
                  <a:pt x="0" y="545074"/>
                  <a:pt x="794" y="541072"/>
                  <a:pt x="2381" y="537236"/>
                </a:cubicBezTo>
                <a:cubicBezTo>
                  <a:pt x="3969" y="533399"/>
                  <a:pt x="6251" y="529993"/>
                  <a:pt x="9194" y="527049"/>
                </a:cubicBezTo>
                <a:cubicBezTo>
                  <a:pt x="12138" y="524106"/>
                  <a:pt x="15511" y="521857"/>
                  <a:pt x="19381" y="520269"/>
                </a:cubicBezTo>
                <a:cubicBezTo>
                  <a:pt x="23217" y="518682"/>
                  <a:pt x="27219" y="517888"/>
                  <a:pt x="31386" y="517888"/>
                </a:cubicBezTo>
                <a:close/>
                <a:moveTo>
                  <a:pt x="303444" y="388408"/>
                </a:moveTo>
                <a:cubicBezTo>
                  <a:pt x="307578" y="388408"/>
                  <a:pt x="311580" y="389202"/>
                  <a:pt x="315450" y="390789"/>
                </a:cubicBezTo>
                <a:cubicBezTo>
                  <a:pt x="319286" y="392377"/>
                  <a:pt x="322660" y="394659"/>
                  <a:pt x="325603" y="397602"/>
                </a:cubicBezTo>
                <a:cubicBezTo>
                  <a:pt x="328547" y="400546"/>
                  <a:pt x="330829" y="403919"/>
                  <a:pt x="332416" y="407756"/>
                </a:cubicBezTo>
                <a:cubicBezTo>
                  <a:pt x="334004" y="411625"/>
                  <a:pt x="334797" y="415627"/>
                  <a:pt x="334797" y="419761"/>
                </a:cubicBezTo>
                <a:cubicBezTo>
                  <a:pt x="334797" y="423928"/>
                  <a:pt x="334004" y="427930"/>
                  <a:pt x="332416" y="431767"/>
                </a:cubicBezTo>
                <a:cubicBezTo>
                  <a:pt x="330829" y="435636"/>
                  <a:pt x="328547" y="439010"/>
                  <a:pt x="325603" y="441953"/>
                </a:cubicBezTo>
                <a:cubicBezTo>
                  <a:pt x="322660" y="444897"/>
                  <a:pt x="319286" y="447179"/>
                  <a:pt x="315450" y="448766"/>
                </a:cubicBezTo>
                <a:cubicBezTo>
                  <a:pt x="311580" y="450354"/>
                  <a:pt x="307578" y="451147"/>
                  <a:pt x="303444" y="451147"/>
                </a:cubicBezTo>
                <a:cubicBezTo>
                  <a:pt x="299277" y="451147"/>
                  <a:pt x="295275" y="450354"/>
                  <a:pt x="291439" y="448766"/>
                </a:cubicBezTo>
                <a:cubicBezTo>
                  <a:pt x="287569" y="447179"/>
                  <a:pt x="284196" y="444897"/>
                  <a:pt x="281252" y="441953"/>
                </a:cubicBezTo>
                <a:cubicBezTo>
                  <a:pt x="278309" y="439010"/>
                  <a:pt x="276027" y="435636"/>
                  <a:pt x="274439" y="431767"/>
                </a:cubicBezTo>
                <a:cubicBezTo>
                  <a:pt x="272852" y="427930"/>
                  <a:pt x="272058" y="423928"/>
                  <a:pt x="272058" y="419761"/>
                </a:cubicBezTo>
                <a:cubicBezTo>
                  <a:pt x="272058" y="415627"/>
                  <a:pt x="272852" y="411625"/>
                  <a:pt x="274439" y="407756"/>
                </a:cubicBezTo>
                <a:cubicBezTo>
                  <a:pt x="276027" y="403919"/>
                  <a:pt x="278309" y="400546"/>
                  <a:pt x="281252" y="397602"/>
                </a:cubicBezTo>
                <a:cubicBezTo>
                  <a:pt x="284196" y="394659"/>
                  <a:pt x="287569" y="392377"/>
                  <a:pt x="291439" y="390789"/>
                </a:cubicBezTo>
                <a:cubicBezTo>
                  <a:pt x="295275" y="389202"/>
                  <a:pt x="299277" y="388408"/>
                  <a:pt x="303444" y="388408"/>
                </a:cubicBezTo>
                <a:close/>
                <a:moveTo>
                  <a:pt x="167680" y="388408"/>
                </a:moveTo>
                <a:cubicBezTo>
                  <a:pt x="171847" y="388408"/>
                  <a:pt x="175849" y="389202"/>
                  <a:pt x="179686" y="390789"/>
                </a:cubicBezTo>
                <a:cubicBezTo>
                  <a:pt x="183522" y="392377"/>
                  <a:pt x="186929" y="394659"/>
                  <a:pt x="189872" y="397602"/>
                </a:cubicBezTo>
                <a:cubicBezTo>
                  <a:pt x="192816" y="400546"/>
                  <a:pt x="195065" y="403919"/>
                  <a:pt x="196652" y="407756"/>
                </a:cubicBezTo>
                <a:cubicBezTo>
                  <a:pt x="198273" y="411625"/>
                  <a:pt x="199066" y="415627"/>
                  <a:pt x="199066" y="419761"/>
                </a:cubicBezTo>
                <a:cubicBezTo>
                  <a:pt x="199066" y="423928"/>
                  <a:pt x="198273" y="427930"/>
                  <a:pt x="196652" y="431767"/>
                </a:cubicBezTo>
                <a:cubicBezTo>
                  <a:pt x="195065" y="435636"/>
                  <a:pt x="192816" y="439010"/>
                  <a:pt x="189872" y="441953"/>
                </a:cubicBezTo>
                <a:cubicBezTo>
                  <a:pt x="186929" y="444897"/>
                  <a:pt x="183522" y="447179"/>
                  <a:pt x="179686" y="448766"/>
                </a:cubicBezTo>
                <a:cubicBezTo>
                  <a:pt x="175849" y="450354"/>
                  <a:pt x="171847" y="451147"/>
                  <a:pt x="167680" y="451147"/>
                </a:cubicBezTo>
                <a:cubicBezTo>
                  <a:pt x="163513" y="451147"/>
                  <a:pt x="159511" y="450354"/>
                  <a:pt x="155675" y="448766"/>
                </a:cubicBezTo>
                <a:cubicBezTo>
                  <a:pt x="151838" y="447179"/>
                  <a:pt x="148432" y="444897"/>
                  <a:pt x="145521" y="441953"/>
                </a:cubicBezTo>
                <a:cubicBezTo>
                  <a:pt x="142578" y="439010"/>
                  <a:pt x="140296" y="435636"/>
                  <a:pt x="138708" y="431767"/>
                </a:cubicBezTo>
                <a:cubicBezTo>
                  <a:pt x="137121" y="427930"/>
                  <a:pt x="136327" y="423928"/>
                  <a:pt x="136327" y="419761"/>
                </a:cubicBezTo>
                <a:cubicBezTo>
                  <a:pt x="136327" y="415627"/>
                  <a:pt x="137121" y="411625"/>
                  <a:pt x="138708" y="407756"/>
                </a:cubicBezTo>
                <a:cubicBezTo>
                  <a:pt x="140296" y="403919"/>
                  <a:pt x="142578" y="400546"/>
                  <a:pt x="145521" y="397602"/>
                </a:cubicBezTo>
                <a:cubicBezTo>
                  <a:pt x="148432" y="394659"/>
                  <a:pt x="151838" y="392377"/>
                  <a:pt x="155675" y="390789"/>
                </a:cubicBezTo>
                <a:cubicBezTo>
                  <a:pt x="159511" y="389202"/>
                  <a:pt x="163513" y="388408"/>
                  <a:pt x="167680" y="388408"/>
                </a:cubicBezTo>
                <a:close/>
                <a:moveTo>
                  <a:pt x="31386" y="388408"/>
                </a:moveTo>
                <a:cubicBezTo>
                  <a:pt x="35520" y="388408"/>
                  <a:pt x="39522" y="389202"/>
                  <a:pt x="43392" y="390789"/>
                </a:cubicBezTo>
                <a:cubicBezTo>
                  <a:pt x="47228" y="392377"/>
                  <a:pt x="50602" y="394659"/>
                  <a:pt x="53545" y="397602"/>
                </a:cubicBezTo>
                <a:cubicBezTo>
                  <a:pt x="56489" y="400546"/>
                  <a:pt x="58771" y="403919"/>
                  <a:pt x="60358" y="407756"/>
                </a:cubicBezTo>
                <a:cubicBezTo>
                  <a:pt x="61946" y="411625"/>
                  <a:pt x="62739" y="415627"/>
                  <a:pt x="62739" y="419761"/>
                </a:cubicBezTo>
                <a:cubicBezTo>
                  <a:pt x="62739" y="423928"/>
                  <a:pt x="61946" y="427930"/>
                  <a:pt x="60358" y="431767"/>
                </a:cubicBezTo>
                <a:cubicBezTo>
                  <a:pt x="58771" y="435636"/>
                  <a:pt x="56489" y="439010"/>
                  <a:pt x="53545" y="441953"/>
                </a:cubicBezTo>
                <a:cubicBezTo>
                  <a:pt x="50602" y="444897"/>
                  <a:pt x="47228" y="447179"/>
                  <a:pt x="43392" y="448766"/>
                </a:cubicBezTo>
                <a:cubicBezTo>
                  <a:pt x="39522" y="450354"/>
                  <a:pt x="35520" y="451147"/>
                  <a:pt x="31386" y="451147"/>
                </a:cubicBezTo>
                <a:cubicBezTo>
                  <a:pt x="27219" y="451147"/>
                  <a:pt x="23217" y="450354"/>
                  <a:pt x="19381" y="448766"/>
                </a:cubicBezTo>
                <a:cubicBezTo>
                  <a:pt x="15511" y="447179"/>
                  <a:pt x="12138" y="444897"/>
                  <a:pt x="9194" y="441953"/>
                </a:cubicBezTo>
                <a:cubicBezTo>
                  <a:pt x="6251" y="439010"/>
                  <a:pt x="3969" y="435636"/>
                  <a:pt x="2381" y="431767"/>
                </a:cubicBezTo>
                <a:cubicBezTo>
                  <a:pt x="794" y="427930"/>
                  <a:pt x="0" y="423928"/>
                  <a:pt x="0" y="419761"/>
                </a:cubicBezTo>
                <a:cubicBezTo>
                  <a:pt x="0" y="415627"/>
                  <a:pt x="794" y="411625"/>
                  <a:pt x="2381" y="407756"/>
                </a:cubicBezTo>
                <a:cubicBezTo>
                  <a:pt x="3969" y="403919"/>
                  <a:pt x="6251" y="400546"/>
                  <a:pt x="9194" y="397602"/>
                </a:cubicBezTo>
                <a:cubicBezTo>
                  <a:pt x="12138" y="394659"/>
                  <a:pt x="15511" y="392377"/>
                  <a:pt x="19381" y="390789"/>
                </a:cubicBezTo>
                <a:cubicBezTo>
                  <a:pt x="23217" y="389202"/>
                  <a:pt x="27219" y="388408"/>
                  <a:pt x="31386" y="388408"/>
                </a:cubicBezTo>
                <a:close/>
                <a:moveTo>
                  <a:pt x="164406" y="259358"/>
                </a:moveTo>
                <a:cubicBezTo>
                  <a:pt x="168540" y="258928"/>
                  <a:pt x="172608" y="259325"/>
                  <a:pt x="176576" y="260548"/>
                </a:cubicBezTo>
                <a:cubicBezTo>
                  <a:pt x="180578" y="261739"/>
                  <a:pt x="184183" y="263657"/>
                  <a:pt x="187391" y="266303"/>
                </a:cubicBezTo>
                <a:cubicBezTo>
                  <a:pt x="190599" y="268949"/>
                  <a:pt x="193179" y="272091"/>
                  <a:pt x="195163" y="275762"/>
                </a:cubicBezTo>
                <a:cubicBezTo>
                  <a:pt x="197115" y="279433"/>
                  <a:pt x="198305" y="283336"/>
                  <a:pt x="198702" y="287470"/>
                </a:cubicBezTo>
                <a:cubicBezTo>
                  <a:pt x="199132" y="291604"/>
                  <a:pt x="198735" y="295672"/>
                  <a:pt x="197512" y="299640"/>
                </a:cubicBezTo>
                <a:cubicBezTo>
                  <a:pt x="196321" y="303642"/>
                  <a:pt x="194403" y="307214"/>
                  <a:pt x="191757" y="310455"/>
                </a:cubicBezTo>
                <a:cubicBezTo>
                  <a:pt x="189111" y="313663"/>
                  <a:pt x="185969" y="316243"/>
                  <a:pt x="182298" y="318227"/>
                </a:cubicBezTo>
                <a:cubicBezTo>
                  <a:pt x="178627" y="320179"/>
                  <a:pt x="174724" y="321369"/>
                  <a:pt x="170590" y="321766"/>
                </a:cubicBezTo>
                <a:cubicBezTo>
                  <a:pt x="166456" y="322196"/>
                  <a:pt x="162388" y="321799"/>
                  <a:pt x="158419" y="320576"/>
                </a:cubicBezTo>
                <a:cubicBezTo>
                  <a:pt x="154418" y="319385"/>
                  <a:pt x="150846" y="317467"/>
                  <a:pt x="147605" y="314821"/>
                </a:cubicBezTo>
                <a:cubicBezTo>
                  <a:pt x="144397" y="312175"/>
                  <a:pt x="141817" y="309033"/>
                  <a:pt x="139832" y="305362"/>
                </a:cubicBezTo>
                <a:cubicBezTo>
                  <a:pt x="137881" y="301691"/>
                  <a:pt x="136691" y="297788"/>
                  <a:pt x="136294" y="293654"/>
                </a:cubicBezTo>
                <a:cubicBezTo>
                  <a:pt x="135864" y="289520"/>
                  <a:pt x="136261" y="285452"/>
                  <a:pt x="137484" y="281483"/>
                </a:cubicBezTo>
                <a:cubicBezTo>
                  <a:pt x="138675" y="277482"/>
                  <a:pt x="140593" y="273877"/>
                  <a:pt x="143239" y="270669"/>
                </a:cubicBezTo>
                <a:cubicBezTo>
                  <a:pt x="145885" y="267461"/>
                  <a:pt x="149027" y="264881"/>
                  <a:pt x="152698" y="262896"/>
                </a:cubicBezTo>
                <a:cubicBezTo>
                  <a:pt x="156369" y="260945"/>
                  <a:pt x="160272" y="259755"/>
                  <a:pt x="164406" y="259358"/>
                </a:cubicBezTo>
                <a:close/>
                <a:moveTo>
                  <a:pt x="305660" y="258994"/>
                </a:moveTo>
                <a:cubicBezTo>
                  <a:pt x="309827" y="259291"/>
                  <a:pt x="313762" y="260383"/>
                  <a:pt x="317467" y="262235"/>
                </a:cubicBezTo>
                <a:cubicBezTo>
                  <a:pt x="321204" y="264087"/>
                  <a:pt x="324412" y="266601"/>
                  <a:pt x="327157" y="269742"/>
                </a:cubicBezTo>
                <a:cubicBezTo>
                  <a:pt x="329869" y="272884"/>
                  <a:pt x="331886" y="276423"/>
                  <a:pt x="333209" y="280359"/>
                </a:cubicBezTo>
                <a:cubicBezTo>
                  <a:pt x="334532" y="284328"/>
                  <a:pt x="335028" y="288363"/>
                  <a:pt x="334731" y="292530"/>
                </a:cubicBezTo>
                <a:cubicBezTo>
                  <a:pt x="334433" y="296664"/>
                  <a:pt x="333375" y="300599"/>
                  <a:pt x="331523" y="304337"/>
                </a:cubicBezTo>
                <a:cubicBezTo>
                  <a:pt x="329637" y="308041"/>
                  <a:pt x="327157" y="311249"/>
                  <a:pt x="324015" y="313994"/>
                </a:cubicBezTo>
                <a:cubicBezTo>
                  <a:pt x="320873" y="316706"/>
                  <a:pt x="317301" y="318723"/>
                  <a:pt x="313366" y="320046"/>
                </a:cubicBezTo>
                <a:cubicBezTo>
                  <a:pt x="309430" y="321369"/>
                  <a:pt x="305362" y="321865"/>
                  <a:pt x="301228" y="321568"/>
                </a:cubicBezTo>
                <a:cubicBezTo>
                  <a:pt x="297061" y="321303"/>
                  <a:pt x="293125" y="320212"/>
                  <a:pt x="289421" y="318360"/>
                </a:cubicBezTo>
                <a:cubicBezTo>
                  <a:pt x="285684" y="316474"/>
                  <a:pt x="282476" y="313994"/>
                  <a:pt x="279764" y="310852"/>
                </a:cubicBezTo>
                <a:cubicBezTo>
                  <a:pt x="277018" y="307710"/>
                  <a:pt x="275001" y="304171"/>
                  <a:pt x="273678" y="300203"/>
                </a:cubicBezTo>
                <a:cubicBezTo>
                  <a:pt x="272388" y="296267"/>
                  <a:pt x="271859" y="292232"/>
                  <a:pt x="272157" y="288065"/>
                </a:cubicBezTo>
                <a:cubicBezTo>
                  <a:pt x="272454" y="283931"/>
                  <a:pt x="273546" y="279995"/>
                  <a:pt x="275398" y="276258"/>
                </a:cubicBezTo>
                <a:cubicBezTo>
                  <a:pt x="277250" y="272554"/>
                  <a:pt x="279764" y="269313"/>
                  <a:pt x="282905" y="266601"/>
                </a:cubicBezTo>
                <a:cubicBezTo>
                  <a:pt x="286047" y="263855"/>
                  <a:pt x="289586" y="261838"/>
                  <a:pt x="293522" y="260515"/>
                </a:cubicBezTo>
                <a:cubicBezTo>
                  <a:pt x="297491" y="259225"/>
                  <a:pt x="301526" y="258696"/>
                  <a:pt x="305660" y="258994"/>
                </a:cubicBezTo>
                <a:close/>
                <a:moveTo>
                  <a:pt x="33602" y="258994"/>
                </a:moveTo>
                <a:cubicBezTo>
                  <a:pt x="37770" y="259291"/>
                  <a:pt x="41705" y="260383"/>
                  <a:pt x="45409" y="262235"/>
                </a:cubicBezTo>
                <a:cubicBezTo>
                  <a:pt x="49147" y="264087"/>
                  <a:pt x="52355" y="266600"/>
                  <a:pt x="55100" y="269742"/>
                </a:cubicBezTo>
                <a:cubicBezTo>
                  <a:pt x="57812" y="272884"/>
                  <a:pt x="59829" y="276423"/>
                  <a:pt x="61152" y="280359"/>
                </a:cubicBezTo>
                <a:cubicBezTo>
                  <a:pt x="62475" y="284327"/>
                  <a:pt x="62971" y="288362"/>
                  <a:pt x="62673" y="292530"/>
                </a:cubicBezTo>
                <a:cubicBezTo>
                  <a:pt x="62376" y="296664"/>
                  <a:pt x="61317" y="300599"/>
                  <a:pt x="59432" y="304337"/>
                </a:cubicBezTo>
                <a:cubicBezTo>
                  <a:pt x="57580" y="308041"/>
                  <a:pt x="55067" y="311282"/>
                  <a:pt x="51925" y="313994"/>
                </a:cubicBezTo>
                <a:cubicBezTo>
                  <a:pt x="48783" y="316706"/>
                  <a:pt x="45244" y="318723"/>
                  <a:pt x="41308" y="320046"/>
                </a:cubicBezTo>
                <a:cubicBezTo>
                  <a:pt x="37373" y="321369"/>
                  <a:pt x="33305" y="321865"/>
                  <a:pt x="29171" y="321601"/>
                </a:cubicBezTo>
                <a:cubicBezTo>
                  <a:pt x="25003" y="321303"/>
                  <a:pt x="21068" y="320212"/>
                  <a:pt x="17364" y="318359"/>
                </a:cubicBezTo>
                <a:cubicBezTo>
                  <a:pt x="13626" y="316507"/>
                  <a:pt x="10418" y="313994"/>
                  <a:pt x="7673" y="310852"/>
                </a:cubicBezTo>
                <a:cubicBezTo>
                  <a:pt x="4961" y="307710"/>
                  <a:pt x="2944" y="304171"/>
                  <a:pt x="1621" y="300202"/>
                </a:cubicBezTo>
                <a:cubicBezTo>
                  <a:pt x="298" y="296267"/>
                  <a:pt x="-198" y="292232"/>
                  <a:pt x="99" y="288065"/>
                </a:cubicBezTo>
                <a:cubicBezTo>
                  <a:pt x="397" y="283931"/>
                  <a:pt x="1455" y="279995"/>
                  <a:pt x="3341" y="276258"/>
                </a:cubicBezTo>
                <a:cubicBezTo>
                  <a:pt x="5193" y="272553"/>
                  <a:pt x="7673" y="269312"/>
                  <a:pt x="10815" y="266600"/>
                </a:cubicBezTo>
                <a:cubicBezTo>
                  <a:pt x="13990" y="263855"/>
                  <a:pt x="17529" y="261838"/>
                  <a:pt x="21465" y="260548"/>
                </a:cubicBezTo>
                <a:cubicBezTo>
                  <a:pt x="25400" y="259225"/>
                  <a:pt x="29468" y="258696"/>
                  <a:pt x="33602" y="258994"/>
                </a:cubicBezTo>
                <a:close/>
                <a:moveTo>
                  <a:pt x="303444" y="129447"/>
                </a:moveTo>
                <a:cubicBezTo>
                  <a:pt x="320543" y="129447"/>
                  <a:pt x="334797" y="143735"/>
                  <a:pt x="334797" y="160833"/>
                </a:cubicBezTo>
                <a:cubicBezTo>
                  <a:pt x="334797" y="178527"/>
                  <a:pt x="320543" y="192186"/>
                  <a:pt x="303444" y="192186"/>
                </a:cubicBezTo>
                <a:cubicBezTo>
                  <a:pt x="286312" y="192186"/>
                  <a:pt x="272058" y="177932"/>
                  <a:pt x="272058" y="160833"/>
                </a:cubicBezTo>
                <a:cubicBezTo>
                  <a:pt x="272058" y="143735"/>
                  <a:pt x="286312" y="129447"/>
                  <a:pt x="303444" y="129447"/>
                </a:cubicBezTo>
                <a:close/>
                <a:moveTo>
                  <a:pt x="167680" y="129447"/>
                </a:moveTo>
                <a:cubicBezTo>
                  <a:pt x="184812" y="129447"/>
                  <a:pt x="199066" y="143735"/>
                  <a:pt x="199066" y="160833"/>
                </a:cubicBezTo>
                <a:cubicBezTo>
                  <a:pt x="198471" y="178527"/>
                  <a:pt x="184812" y="192186"/>
                  <a:pt x="167680" y="192186"/>
                </a:cubicBezTo>
                <a:cubicBezTo>
                  <a:pt x="150581" y="192186"/>
                  <a:pt x="136327" y="177932"/>
                  <a:pt x="136327" y="160833"/>
                </a:cubicBezTo>
                <a:cubicBezTo>
                  <a:pt x="136327" y="143735"/>
                  <a:pt x="150581" y="129447"/>
                  <a:pt x="167680" y="129447"/>
                </a:cubicBezTo>
                <a:close/>
                <a:moveTo>
                  <a:pt x="31386" y="129447"/>
                </a:moveTo>
                <a:cubicBezTo>
                  <a:pt x="48485" y="129447"/>
                  <a:pt x="62739" y="143735"/>
                  <a:pt x="62739" y="160833"/>
                </a:cubicBezTo>
                <a:cubicBezTo>
                  <a:pt x="62739" y="178527"/>
                  <a:pt x="48485" y="192186"/>
                  <a:pt x="31386" y="192186"/>
                </a:cubicBezTo>
                <a:cubicBezTo>
                  <a:pt x="14254" y="192186"/>
                  <a:pt x="0" y="177932"/>
                  <a:pt x="0" y="160833"/>
                </a:cubicBezTo>
                <a:cubicBezTo>
                  <a:pt x="0" y="143735"/>
                  <a:pt x="14254" y="129447"/>
                  <a:pt x="31386" y="129447"/>
                </a:cubicBezTo>
                <a:close/>
                <a:moveTo>
                  <a:pt x="303444" y="0"/>
                </a:moveTo>
                <a:cubicBezTo>
                  <a:pt x="320543" y="0"/>
                  <a:pt x="334797" y="14254"/>
                  <a:pt x="334797" y="31353"/>
                </a:cubicBezTo>
                <a:cubicBezTo>
                  <a:pt x="334797" y="48485"/>
                  <a:pt x="320543" y="62739"/>
                  <a:pt x="303444" y="62739"/>
                </a:cubicBezTo>
                <a:cubicBezTo>
                  <a:pt x="286312" y="62739"/>
                  <a:pt x="272058" y="48485"/>
                  <a:pt x="272058" y="31353"/>
                </a:cubicBezTo>
                <a:cubicBezTo>
                  <a:pt x="272058" y="14254"/>
                  <a:pt x="286312" y="0"/>
                  <a:pt x="303444" y="0"/>
                </a:cubicBezTo>
                <a:close/>
                <a:moveTo>
                  <a:pt x="167680" y="0"/>
                </a:moveTo>
                <a:cubicBezTo>
                  <a:pt x="184812" y="0"/>
                  <a:pt x="199066" y="14254"/>
                  <a:pt x="199066" y="31353"/>
                </a:cubicBezTo>
                <a:cubicBezTo>
                  <a:pt x="199066" y="48485"/>
                  <a:pt x="184812" y="62739"/>
                  <a:pt x="167680" y="62739"/>
                </a:cubicBezTo>
                <a:cubicBezTo>
                  <a:pt x="150581" y="62739"/>
                  <a:pt x="136327" y="48485"/>
                  <a:pt x="136327" y="31353"/>
                </a:cubicBezTo>
                <a:cubicBezTo>
                  <a:pt x="136327" y="14254"/>
                  <a:pt x="150581" y="0"/>
                  <a:pt x="167680" y="0"/>
                </a:cubicBezTo>
                <a:close/>
                <a:moveTo>
                  <a:pt x="31386" y="0"/>
                </a:moveTo>
                <a:cubicBezTo>
                  <a:pt x="48485" y="0"/>
                  <a:pt x="62739" y="14254"/>
                  <a:pt x="62739" y="31353"/>
                </a:cubicBezTo>
                <a:cubicBezTo>
                  <a:pt x="62739" y="48485"/>
                  <a:pt x="48485" y="62739"/>
                  <a:pt x="31386" y="62739"/>
                </a:cubicBezTo>
                <a:cubicBezTo>
                  <a:pt x="14254" y="62739"/>
                  <a:pt x="0" y="48485"/>
                  <a:pt x="0" y="31353"/>
                </a:cubicBezTo>
                <a:cubicBezTo>
                  <a:pt x="0" y="14254"/>
                  <a:pt x="14254" y="0"/>
                  <a:pt x="3138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 w="846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62076" y="2298494"/>
            <a:ext cx="1563746" cy="369332"/>
          </a:xfrm>
          <a:prstGeom prst="roundRect">
            <a:avLst>
              <a:gd name="adj" fmla="val 50000"/>
            </a:avLst>
          </a:prstGeom>
          <a:solidFill>
            <a:schemeClr val="accent1">
              <a:alpha val="3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34127" y="2298494"/>
            <a:ext cx="978894" cy="3693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84259" y="2026544"/>
            <a:ext cx="815874" cy="9132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Part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611554" y="1975808"/>
            <a:ext cx="815874" cy="10147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62CD8C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09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19663" y="6324666"/>
            <a:ext cx="108000" cy="10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69154" y="6324666"/>
            <a:ext cx="108000" cy="1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018645" y="6324666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168136" y="6324666"/>
            <a:ext cx="108000" cy="10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31249" y="3047776"/>
            <a:ext cx="5007551" cy="28831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実装時の注意点</a:t>
            </a:r>
            <a:endParaRPr kumimoji="1" lang="zh-CN" altLang="en-US"/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727925" y="2787575"/>
            <a:ext cx="2482205" cy="204059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000000">
                    <a:alpha val="5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80962" y="3271192"/>
            <a:ext cx="2607624" cy="195612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生成された画像の事実確認が必要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80962" y="2133154"/>
            <a:ext cx="812594" cy="81259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74889" y="2327081"/>
            <a:ext cx="424740" cy="42474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378379" y="2787575"/>
            <a:ext cx="2482205" cy="204059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000000">
                    <a:alpha val="5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331416" y="3271192"/>
            <a:ext cx="2607624" cy="195612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著作権や使用権限の確認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387957" y="2133154"/>
            <a:ext cx="812594" cy="81259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581884" y="2339288"/>
            <a:ext cx="424740" cy="400326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028833" y="2787575"/>
            <a:ext cx="2482205" cy="204059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000000">
                    <a:alpha val="5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981870" y="3271192"/>
            <a:ext cx="2607624" cy="195612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ブランドガイドラインとの整合性チェック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094953" y="2133154"/>
            <a:ext cx="812594" cy="81259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288880" y="2333932"/>
            <a:ext cx="424740" cy="411038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品質管理</a:t>
            </a:r>
            <a:endParaRPr kumimoji="1" lang="zh-CN" altLang="en-US"/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 flipH="0" flipV="1">
            <a:off x="1720962" y="2113112"/>
            <a:ext cx="1188000" cy="1188000"/>
          </a:xfrm>
          <a:prstGeom prst="pie">
            <a:avLst>
              <a:gd name="adj1" fmla="val 5412188"/>
              <a:gd name="adj2" fmla="val 1620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6200000" flipH="0" flipV="1">
            <a:off x="5495650" y="2113112"/>
            <a:ext cx="1188000" cy="1188000"/>
          </a:xfrm>
          <a:prstGeom prst="pie">
            <a:avLst>
              <a:gd name="adj1" fmla="val 5412188"/>
              <a:gd name="adj2" fmla="val 1620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6200000" flipH="0" flipV="1">
            <a:off x="9270337" y="2113112"/>
            <a:ext cx="1188000" cy="1188000"/>
          </a:xfrm>
          <a:prstGeom prst="pie">
            <a:avLst>
              <a:gd name="adj1" fmla="val 5412188"/>
              <a:gd name="adj2" fmla="val 1620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6" name="线条 1"/>
          <p:cNvCxnSpPr/>
          <p:nvPr/>
        </p:nvCxnSpPr>
        <p:spPr>
          <a:xfrm rot="0" flipH="0" flipV="0">
            <a:off x="588000" y="2707115"/>
            <a:ext cx="11016000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  <a:tailEnd type="none"/>
          </a:ln>
        </p:spPr>
      </p:cxnSp>
      <p:sp>
        <p:nvSpPr>
          <p:cNvPr id="7" name="标题 1"/>
          <p:cNvSpPr txBox="1"/>
          <p:nvPr/>
        </p:nvSpPr>
        <p:spPr>
          <a:xfrm rot="5400000" flipH="0" flipV="0">
            <a:off x="1567139" y="1960797"/>
            <a:ext cx="1495647" cy="1495647"/>
          </a:xfrm>
          <a:prstGeom prst="pie">
            <a:avLst>
              <a:gd name="adj1" fmla="val 5412188"/>
              <a:gd name="adj2" fmla="val 1620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954962" y="2178762"/>
            <a:ext cx="720000" cy="36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0" flipV="0">
            <a:off x="5341827" y="1960797"/>
            <a:ext cx="1495647" cy="1495647"/>
          </a:xfrm>
          <a:prstGeom prst="pie">
            <a:avLst>
              <a:gd name="adj1" fmla="val 5412188"/>
              <a:gd name="adj2" fmla="val 1620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729650" y="2178762"/>
            <a:ext cx="720000" cy="36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 flipH="0" flipV="0">
            <a:off x="9116516" y="1960797"/>
            <a:ext cx="1495647" cy="1495647"/>
          </a:xfrm>
          <a:prstGeom prst="pie">
            <a:avLst>
              <a:gd name="adj1" fmla="val 5412188"/>
              <a:gd name="adj2" fmla="val 1620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504338" y="2178762"/>
            <a:ext cx="720000" cy="360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30962" y="2979174"/>
            <a:ext cx="3168000" cy="23244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明確で具体的なプロンプト作成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505650" y="2979174"/>
            <a:ext cx="3168000" cy="23244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複数のツールを用途に応じて使い分け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280338" y="2979174"/>
            <a:ext cx="3168000" cy="23244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生成後の手動調整を前提とした運用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効率的な活用法</a:t>
            </a:r>
            <a:endParaRPr kumimoji="1" lang="zh-CN" altLang="en-US"/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5400000" flipH="0" flipV="0">
            <a:off x="4067456" y="2450527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5400000" flipH="0" flipV="0">
            <a:off x="4311049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dist="38100" blurRad="406400" dir="10800000" sx="106000" sy="106000" kx="0" ky="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 flipH="0" flipV="0">
            <a:off x="4311049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dist="304800" blurRad="228600" dir="2700000" sx="88000" sy="88000" kx="0" ky="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823844" y="3158639"/>
            <a:ext cx="499170" cy="54072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 flipH="0" flipV="0">
            <a:off x="4446695" y="2829766"/>
            <a:ext cx="1198468" cy="1198468"/>
          </a:xfrm>
          <a:prstGeom prst="teardrop">
            <a:avLst/>
          </a:prstGeom>
          <a:noFill/>
          <a:ln w="12700" cap="sq">
            <a:solidFill>
              <a:schemeClr val="accent1"/>
            </a:solidFill>
            <a:miter/>
          </a:ln>
          <a:effectLst>
            <a:outerShdw dist="304800" blurRad="431800" dir="2700000" sx="97000" sy="97000" kx="0" ky="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 flipH="0" flipV="0">
            <a:off x="6157956" y="2450527"/>
            <a:ext cx="1956947" cy="1956947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 flipH="0" flipV="0">
            <a:off x="6401550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dist="38100" blurRad="406400" dir="10800000" sx="106000" sy="106000" kx="0" ky="0" algn="r" rotWithShape="0">
              <a:schemeClr val="bg1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 flipH="0" flipV="0">
            <a:off x="6401550" y="2694120"/>
            <a:ext cx="1469760" cy="1469760"/>
          </a:xfrm>
          <a:prstGeom prst="teardrop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  <a:effectLst>
            <a:outerShdw dist="304800" blurRad="228600" dir="2700000" sx="88000" sy="88000" kx="0" ky="0" algn="tl" rotWithShape="0">
              <a:schemeClr val="accent2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 flipH="0" flipV="0">
            <a:off x="6537196" y="2829766"/>
            <a:ext cx="1198468" cy="1198468"/>
          </a:xfrm>
          <a:prstGeom prst="teardrop">
            <a:avLst/>
          </a:prstGeom>
          <a:noFill/>
          <a:ln w="12700" cap="sq">
            <a:solidFill>
              <a:schemeClr val="accent2"/>
            </a:solidFill>
            <a:miter/>
          </a:ln>
          <a:effectLst>
            <a:outerShdw dist="304800" blurRad="431800" dir="2700000" sx="97000" sy="97000" kx="0" ky="0" algn="tl" rotWithShape="0">
              <a:schemeClr val="accent3">
                <a:lumMod val="60000"/>
                <a:lumOff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1" flipV="1">
            <a:off x="6857054" y="3158639"/>
            <a:ext cx="558749" cy="540723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8358496" y="2798939"/>
            <a:ext cx="778966" cy="38972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358496" y="3243261"/>
            <a:ext cx="3097621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AIツールへの過度な依存を避ける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365644" y="2853536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048988" y="2798939"/>
            <a:ext cx="778966" cy="3897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23183" y="3243261"/>
            <a:ext cx="3097621" cy="1411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独自の視点や好みをコンテンツに反映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3056136" y="2853536"/>
            <a:ext cx="762000" cy="228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01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依存度のバランス</a:t>
            </a:r>
            <a:endParaRPr kumimoji="1" lang="zh-CN" altLang="en-US"/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092" t="0" r="25092" b="0"/>
          <a:stretch>
            <a:fillRect/>
          </a:stretch>
        </p:blipFill>
        <p:spPr>
          <a:xfrm rot="0" flipH="0" flipV="0">
            <a:off x="6138154" y="1124"/>
            <a:ext cx="6096000" cy="6857999"/>
          </a:xfrm>
          <a:custGeom>
            <a:avLst/>
            <a:gdLst/>
            <a:rect l="l" t="t" r="r" b="b"/>
            <a:pathLst>
              <a:path w="6096000" h="6858000">
                <a:moveTo>
                  <a:pt x="3360674" y="0"/>
                </a:moveTo>
                <a:lnTo>
                  <a:pt x="4928489" y="0"/>
                </a:lnTo>
                <a:lnTo>
                  <a:pt x="5873369" y="0"/>
                </a:lnTo>
                <a:lnTo>
                  <a:pt x="6096000" y="0"/>
                </a:lnTo>
                <a:lnTo>
                  <a:pt x="6096000" y="6857999"/>
                </a:lnTo>
                <a:lnTo>
                  <a:pt x="3360674" y="6857999"/>
                </a:lnTo>
                <a:lnTo>
                  <a:pt x="3360674" y="6382702"/>
                </a:lnTo>
                <a:lnTo>
                  <a:pt x="2259584" y="4689475"/>
                </a:lnTo>
                <a:lnTo>
                  <a:pt x="984250" y="4689475"/>
                </a:lnTo>
                <a:lnTo>
                  <a:pt x="0" y="3427984"/>
                </a:lnTo>
                <a:lnTo>
                  <a:pt x="984250" y="2172462"/>
                </a:lnTo>
                <a:lnTo>
                  <a:pt x="2259584" y="2172462"/>
                </a:lnTo>
                <a:lnTo>
                  <a:pt x="3360674" y="47529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6246507" y="1594193"/>
            <a:ext cx="2847785" cy="1152589"/>
          </a:xfrm>
          <a:custGeom>
            <a:avLst/>
            <a:gdLst/>
            <a:rect l="l" t="t" r="r" b="b"/>
            <a:pathLst>
              <a:path w="5695569" h="2305177">
                <a:moveTo>
                  <a:pt x="2503170" y="2305177"/>
                </a:moveTo>
                <a:lnTo>
                  <a:pt x="0" y="1485265"/>
                </a:lnTo>
                <a:lnTo>
                  <a:pt x="3192399" y="0"/>
                </a:lnTo>
                <a:lnTo>
                  <a:pt x="5695569" y="827786"/>
                </a:lnTo>
                <a:lnTo>
                  <a:pt x="2503170" y="230517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498097" y="0"/>
            <a:ext cx="2522982" cy="2746756"/>
          </a:xfrm>
          <a:custGeom>
            <a:avLst/>
            <a:gdLst/>
            <a:rect l="l" t="t" r="r" b="b"/>
            <a:pathLst>
              <a:path w="5045964" h="5493512">
                <a:moveTo>
                  <a:pt x="5045964" y="0"/>
                </a:moveTo>
                <a:lnTo>
                  <a:pt x="3192399" y="4016121"/>
                </a:lnTo>
                <a:lnTo>
                  <a:pt x="0" y="5493512"/>
                </a:lnTo>
                <a:lnTo>
                  <a:pt x="3014091" y="1730883"/>
                </a:lnTo>
                <a:lnTo>
                  <a:pt x="859536" y="0"/>
                </a:lnTo>
                <a:lnTo>
                  <a:pt x="504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246507" y="4111235"/>
            <a:ext cx="2847785" cy="1152589"/>
          </a:xfrm>
          <a:custGeom>
            <a:avLst/>
            <a:gdLst/>
            <a:rect l="l" t="t" r="r" b="b"/>
            <a:pathLst>
              <a:path w="5695569" h="2305177">
                <a:moveTo>
                  <a:pt x="2503170" y="0"/>
                </a:moveTo>
                <a:lnTo>
                  <a:pt x="0" y="827786"/>
                </a:lnTo>
                <a:lnTo>
                  <a:pt x="3192399" y="2305177"/>
                </a:lnTo>
                <a:lnTo>
                  <a:pt x="5695569" y="1485265"/>
                </a:lnTo>
                <a:lnTo>
                  <a:pt x="250317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498097" y="4134682"/>
            <a:ext cx="2522982" cy="2746756"/>
          </a:xfrm>
          <a:custGeom>
            <a:avLst/>
            <a:gdLst/>
            <a:rect l="l" t="t" r="r" b="b"/>
            <a:pathLst>
              <a:path w="5045964" h="5493512">
                <a:moveTo>
                  <a:pt x="5045964" y="5493512"/>
                </a:moveTo>
                <a:lnTo>
                  <a:pt x="3192399" y="1485265"/>
                </a:lnTo>
                <a:lnTo>
                  <a:pt x="0" y="0"/>
                </a:lnTo>
                <a:lnTo>
                  <a:pt x="3014091" y="3762629"/>
                </a:lnTo>
                <a:lnTo>
                  <a:pt x="859536" y="5493512"/>
                </a:lnTo>
                <a:lnTo>
                  <a:pt x="5045964" y="54935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743494" y="1594194"/>
            <a:ext cx="2099183" cy="3669602"/>
          </a:xfrm>
          <a:custGeom>
            <a:avLst/>
            <a:gdLst/>
            <a:rect l="l" t="t" r="r" b="b"/>
            <a:pathLst>
              <a:path w="4198366" h="7339203">
                <a:moveTo>
                  <a:pt x="1005967" y="1485265"/>
                </a:moveTo>
                <a:lnTo>
                  <a:pt x="4198366" y="0"/>
                </a:lnTo>
                <a:lnTo>
                  <a:pt x="1259459" y="3667633"/>
                </a:lnTo>
                <a:lnTo>
                  <a:pt x="4198366" y="7339203"/>
                </a:lnTo>
                <a:lnTo>
                  <a:pt x="1005967" y="5861939"/>
                </a:lnTo>
                <a:lnTo>
                  <a:pt x="0" y="3667633"/>
                </a:lnTo>
                <a:lnTo>
                  <a:pt x="1005967" y="1485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37103" y="884368"/>
            <a:ext cx="1498167" cy="18604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66986" y="495351"/>
            <a:ext cx="334814" cy="838993"/>
          </a:xfrm>
          <a:custGeom>
            <a:avLst/>
            <a:gdLst>
              <a:gd name="connsiteX0" fmla="*/ 303444 w 334814"/>
              <a:gd name="connsiteY0" fmla="*/ 776254 h 838993"/>
              <a:gd name="connsiteX1" fmla="*/ 315450 w 334814"/>
              <a:gd name="connsiteY1" fmla="*/ 778635 h 838993"/>
              <a:gd name="connsiteX2" fmla="*/ 325603 w 334814"/>
              <a:gd name="connsiteY2" fmla="*/ 785448 h 838993"/>
              <a:gd name="connsiteX3" fmla="*/ 332416 w 334814"/>
              <a:gd name="connsiteY3" fmla="*/ 795602 h 838993"/>
              <a:gd name="connsiteX4" fmla="*/ 334797 w 334814"/>
              <a:gd name="connsiteY4" fmla="*/ 807607 h 838993"/>
              <a:gd name="connsiteX5" fmla="*/ 332416 w 334814"/>
              <a:gd name="connsiteY5" fmla="*/ 819613 h 838993"/>
              <a:gd name="connsiteX6" fmla="*/ 325603 w 334814"/>
              <a:gd name="connsiteY6" fmla="*/ 829799 h 838993"/>
              <a:gd name="connsiteX7" fmla="*/ 315450 w 334814"/>
              <a:gd name="connsiteY7" fmla="*/ 836612 h 838993"/>
              <a:gd name="connsiteX8" fmla="*/ 303444 w 334814"/>
              <a:gd name="connsiteY8" fmla="*/ 838993 h 838993"/>
              <a:gd name="connsiteX9" fmla="*/ 291439 w 334814"/>
              <a:gd name="connsiteY9" fmla="*/ 836612 h 838993"/>
              <a:gd name="connsiteX10" fmla="*/ 281252 w 334814"/>
              <a:gd name="connsiteY10" fmla="*/ 829799 h 838993"/>
              <a:gd name="connsiteX11" fmla="*/ 274439 w 334814"/>
              <a:gd name="connsiteY11" fmla="*/ 819613 h 838993"/>
              <a:gd name="connsiteX12" fmla="*/ 272058 w 334814"/>
              <a:gd name="connsiteY12" fmla="*/ 807607 h 838993"/>
              <a:gd name="connsiteX13" fmla="*/ 274439 w 334814"/>
              <a:gd name="connsiteY13" fmla="*/ 795602 h 838993"/>
              <a:gd name="connsiteX14" fmla="*/ 281252 w 334814"/>
              <a:gd name="connsiteY14" fmla="*/ 785448 h 838993"/>
              <a:gd name="connsiteX15" fmla="*/ 291439 w 334814"/>
              <a:gd name="connsiteY15" fmla="*/ 778635 h 838993"/>
              <a:gd name="connsiteX16" fmla="*/ 303444 w 334814"/>
              <a:gd name="connsiteY16" fmla="*/ 776254 h 838993"/>
              <a:gd name="connsiteX17" fmla="*/ 167680 w 334814"/>
              <a:gd name="connsiteY17" fmla="*/ 776254 h 838993"/>
              <a:gd name="connsiteX18" fmla="*/ 179686 w 334814"/>
              <a:gd name="connsiteY18" fmla="*/ 778635 h 838993"/>
              <a:gd name="connsiteX19" fmla="*/ 189872 w 334814"/>
              <a:gd name="connsiteY19" fmla="*/ 785448 h 838993"/>
              <a:gd name="connsiteX20" fmla="*/ 196652 w 334814"/>
              <a:gd name="connsiteY20" fmla="*/ 795602 h 838993"/>
              <a:gd name="connsiteX21" fmla="*/ 199066 w 334814"/>
              <a:gd name="connsiteY21" fmla="*/ 807607 h 838993"/>
              <a:gd name="connsiteX22" fmla="*/ 196652 w 334814"/>
              <a:gd name="connsiteY22" fmla="*/ 819613 h 838993"/>
              <a:gd name="connsiteX23" fmla="*/ 189872 w 334814"/>
              <a:gd name="connsiteY23" fmla="*/ 829799 h 838993"/>
              <a:gd name="connsiteX24" fmla="*/ 179686 w 334814"/>
              <a:gd name="connsiteY24" fmla="*/ 836612 h 838993"/>
              <a:gd name="connsiteX25" fmla="*/ 167680 w 334814"/>
              <a:gd name="connsiteY25" fmla="*/ 838993 h 838993"/>
              <a:gd name="connsiteX26" fmla="*/ 155675 w 334814"/>
              <a:gd name="connsiteY26" fmla="*/ 836612 h 838993"/>
              <a:gd name="connsiteX27" fmla="*/ 145521 w 334814"/>
              <a:gd name="connsiteY27" fmla="*/ 829799 h 838993"/>
              <a:gd name="connsiteX28" fmla="*/ 138708 w 334814"/>
              <a:gd name="connsiteY28" fmla="*/ 819613 h 838993"/>
              <a:gd name="connsiteX29" fmla="*/ 136327 w 334814"/>
              <a:gd name="connsiteY29" fmla="*/ 807607 h 838993"/>
              <a:gd name="connsiteX30" fmla="*/ 138708 w 334814"/>
              <a:gd name="connsiteY30" fmla="*/ 795602 h 838993"/>
              <a:gd name="connsiteX31" fmla="*/ 145521 w 334814"/>
              <a:gd name="connsiteY31" fmla="*/ 785448 h 838993"/>
              <a:gd name="connsiteX32" fmla="*/ 155675 w 334814"/>
              <a:gd name="connsiteY32" fmla="*/ 778635 h 838993"/>
              <a:gd name="connsiteX33" fmla="*/ 167680 w 334814"/>
              <a:gd name="connsiteY33" fmla="*/ 776254 h 838993"/>
              <a:gd name="connsiteX34" fmla="*/ 31386 w 334814"/>
              <a:gd name="connsiteY34" fmla="*/ 776254 h 838993"/>
              <a:gd name="connsiteX35" fmla="*/ 43392 w 334814"/>
              <a:gd name="connsiteY35" fmla="*/ 778635 h 838993"/>
              <a:gd name="connsiteX36" fmla="*/ 53545 w 334814"/>
              <a:gd name="connsiteY36" fmla="*/ 785448 h 838993"/>
              <a:gd name="connsiteX37" fmla="*/ 60358 w 334814"/>
              <a:gd name="connsiteY37" fmla="*/ 795602 h 838993"/>
              <a:gd name="connsiteX38" fmla="*/ 62739 w 334814"/>
              <a:gd name="connsiteY38" fmla="*/ 807607 h 838993"/>
              <a:gd name="connsiteX39" fmla="*/ 60358 w 334814"/>
              <a:gd name="connsiteY39" fmla="*/ 819613 h 838993"/>
              <a:gd name="connsiteX40" fmla="*/ 53545 w 334814"/>
              <a:gd name="connsiteY40" fmla="*/ 829799 h 838993"/>
              <a:gd name="connsiteX41" fmla="*/ 43392 w 334814"/>
              <a:gd name="connsiteY41" fmla="*/ 836612 h 838993"/>
              <a:gd name="connsiteX42" fmla="*/ 31386 w 334814"/>
              <a:gd name="connsiteY42" fmla="*/ 838993 h 838993"/>
              <a:gd name="connsiteX43" fmla="*/ 19381 w 334814"/>
              <a:gd name="connsiteY43" fmla="*/ 836612 h 838993"/>
              <a:gd name="connsiteX44" fmla="*/ 9194 w 334814"/>
              <a:gd name="connsiteY44" fmla="*/ 829799 h 838993"/>
              <a:gd name="connsiteX45" fmla="*/ 2381 w 334814"/>
              <a:gd name="connsiteY45" fmla="*/ 819613 h 838993"/>
              <a:gd name="connsiteX46" fmla="*/ 0 w 334814"/>
              <a:gd name="connsiteY46" fmla="*/ 807607 h 838993"/>
              <a:gd name="connsiteX47" fmla="*/ 2381 w 334814"/>
              <a:gd name="connsiteY47" fmla="*/ 795602 h 838993"/>
              <a:gd name="connsiteX48" fmla="*/ 9194 w 334814"/>
              <a:gd name="connsiteY48" fmla="*/ 785448 h 838993"/>
              <a:gd name="connsiteX49" fmla="*/ 19381 w 334814"/>
              <a:gd name="connsiteY49" fmla="*/ 778635 h 838993"/>
              <a:gd name="connsiteX50" fmla="*/ 31386 w 334814"/>
              <a:gd name="connsiteY50" fmla="*/ 776254 h 838993"/>
              <a:gd name="connsiteX51" fmla="*/ 303444 w 334814"/>
              <a:gd name="connsiteY51" fmla="*/ 646774 h 838993"/>
              <a:gd name="connsiteX52" fmla="*/ 315450 w 334814"/>
              <a:gd name="connsiteY52" fmla="*/ 649155 h 838993"/>
              <a:gd name="connsiteX53" fmla="*/ 325603 w 334814"/>
              <a:gd name="connsiteY53" fmla="*/ 655968 h 838993"/>
              <a:gd name="connsiteX54" fmla="*/ 332416 w 334814"/>
              <a:gd name="connsiteY54" fmla="*/ 666155 h 838993"/>
              <a:gd name="connsiteX55" fmla="*/ 334797 w 334814"/>
              <a:gd name="connsiteY55" fmla="*/ 678160 h 838993"/>
              <a:gd name="connsiteX56" fmla="*/ 332416 w 334814"/>
              <a:gd name="connsiteY56" fmla="*/ 690166 h 838993"/>
              <a:gd name="connsiteX57" fmla="*/ 325603 w 334814"/>
              <a:gd name="connsiteY57" fmla="*/ 700319 h 838993"/>
              <a:gd name="connsiteX58" fmla="*/ 315450 w 334814"/>
              <a:gd name="connsiteY58" fmla="*/ 707132 h 838993"/>
              <a:gd name="connsiteX59" fmla="*/ 303444 w 334814"/>
              <a:gd name="connsiteY59" fmla="*/ 709513 h 838993"/>
              <a:gd name="connsiteX60" fmla="*/ 291439 w 334814"/>
              <a:gd name="connsiteY60" fmla="*/ 707132 h 838993"/>
              <a:gd name="connsiteX61" fmla="*/ 281252 w 334814"/>
              <a:gd name="connsiteY61" fmla="*/ 700319 h 838993"/>
              <a:gd name="connsiteX62" fmla="*/ 274439 w 334814"/>
              <a:gd name="connsiteY62" fmla="*/ 690166 h 838993"/>
              <a:gd name="connsiteX63" fmla="*/ 272058 w 334814"/>
              <a:gd name="connsiteY63" fmla="*/ 678160 h 838993"/>
              <a:gd name="connsiteX64" fmla="*/ 274439 w 334814"/>
              <a:gd name="connsiteY64" fmla="*/ 666155 h 838993"/>
              <a:gd name="connsiteX65" fmla="*/ 281252 w 334814"/>
              <a:gd name="connsiteY65" fmla="*/ 655968 h 838993"/>
              <a:gd name="connsiteX66" fmla="*/ 291439 w 334814"/>
              <a:gd name="connsiteY66" fmla="*/ 649155 h 838993"/>
              <a:gd name="connsiteX67" fmla="*/ 303444 w 334814"/>
              <a:gd name="connsiteY67" fmla="*/ 646774 h 838993"/>
              <a:gd name="connsiteX68" fmla="*/ 167680 w 334814"/>
              <a:gd name="connsiteY68" fmla="*/ 646774 h 838993"/>
              <a:gd name="connsiteX69" fmla="*/ 179686 w 334814"/>
              <a:gd name="connsiteY69" fmla="*/ 649155 h 838993"/>
              <a:gd name="connsiteX70" fmla="*/ 189872 w 334814"/>
              <a:gd name="connsiteY70" fmla="*/ 655968 h 838993"/>
              <a:gd name="connsiteX71" fmla="*/ 196652 w 334814"/>
              <a:gd name="connsiteY71" fmla="*/ 666155 h 838993"/>
              <a:gd name="connsiteX72" fmla="*/ 199066 w 334814"/>
              <a:gd name="connsiteY72" fmla="*/ 678160 h 838993"/>
              <a:gd name="connsiteX73" fmla="*/ 196652 w 334814"/>
              <a:gd name="connsiteY73" fmla="*/ 690166 h 838993"/>
              <a:gd name="connsiteX74" fmla="*/ 189872 w 334814"/>
              <a:gd name="connsiteY74" fmla="*/ 700319 h 838993"/>
              <a:gd name="connsiteX75" fmla="*/ 179686 w 334814"/>
              <a:gd name="connsiteY75" fmla="*/ 707132 h 838993"/>
              <a:gd name="connsiteX76" fmla="*/ 167680 w 334814"/>
              <a:gd name="connsiteY76" fmla="*/ 709513 h 838993"/>
              <a:gd name="connsiteX77" fmla="*/ 155675 w 334814"/>
              <a:gd name="connsiteY77" fmla="*/ 707132 h 838993"/>
              <a:gd name="connsiteX78" fmla="*/ 145521 w 334814"/>
              <a:gd name="connsiteY78" fmla="*/ 700319 h 838993"/>
              <a:gd name="connsiteX79" fmla="*/ 138708 w 334814"/>
              <a:gd name="connsiteY79" fmla="*/ 690166 h 838993"/>
              <a:gd name="connsiteX80" fmla="*/ 136327 w 334814"/>
              <a:gd name="connsiteY80" fmla="*/ 678160 h 838993"/>
              <a:gd name="connsiteX81" fmla="*/ 138708 w 334814"/>
              <a:gd name="connsiteY81" fmla="*/ 666155 h 838993"/>
              <a:gd name="connsiteX82" fmla="*/ 145521 w 334814"/>
              <a:gd name="connsiteY82" fmla="*/ 655968 h 838993"/>
              <a:gd name="connsiteX83" fmla="*/ 155675 w 334814"/>
              <a:gd name="connsiteY83" fmla="*/ 649155 h 838993"/>
              <a:gd name="connsiteX84" fmla="*/ 167680 w 334814"/>
              <a:gd name="connsiteY84" fmla="*/ 646774 h 838993"/>
              <a:gd name="connsiteX85" fmla="*/ 31386 w 334814"/>
              <a:gd name="connsiteY85" fmla="*/ 646774 h 838993"/>
              <a:gd name="connsiteX86" fmla="*/ 43392 w 334814"/>
              <a:gd name="connsiteY86" fmla="*/ 649155 h 838993"/>
              <a:gd name="connsiteX87" fmla="*/ 53545 w 334814"/>
              <a:gd name="connsiteY87" fmla="*/ 655968 h 838993"/>
              <a:gd name="connsiteX88" fmla="*/ 60358 w 334814"/>
              <a:gd name="connsiteY88" fmla="*/ 666155 h 838993"/>
              <a:gd name="connsiteX89" fmla="*/ 62739 w 334814"/>
              <a:gd name="connsiteY89" fmla="*/ 678160 h 838993"/>
              <a:gd name="connsiteX90" fmla="*/ 60358 w 334814"/>
              <a:gd name="connsiteY90" fmla="*/ 690166 h 838993"/>
              <a:gd name="connsiteX91" fmla="*/ 53545 w 334814"/>
              <a:gd name="connsiteY91" fmla="*/ 700319 h 838993"/>
              <a:gd name="connsiteX92" fmla="*/ 43392 w 334814"/>
              <a:gd name="connsiteY92" fmla="*/ 707132 h 838993"/>
              <a:gd name="connsiteX93" fmla="*/ 31386 w 334814"/>
              <a:gd name="connsiteY93" fmla="*/ 709513 h 838993"/>
              <a:gd name="connsiteX94" fmla="*/ 19381 w 334814"/>
              <a:gd name="connsiteY94" fmla="*/ 707132 h 838993"/>
              <a:gd name="connsiteX95" fmla="*/ 9194 w 334814"/>
              <a:gd name="connsiteY95" fmla="*/ 700319 h 838993"/>
              <a:gd name="connsiteX96" fmla="*/ 2381 w 334814"/>
              <a:gd name="connsiteY96" fmla="*/ 690166 h 838993"/>
              <a:gd name="connsiteX97" fmla="*/ 0 w 334814"/>
              <a:gd name="connsiteY97" fmla="*/ 678160 h 838993"/>
              <a:gd name="connsiteX98" fmla="*/ 2381 w 334814"/>
              <a:gd name="connsiteY98" fmla="*/ 666155 h 838993"/>
              <a:gd name="connsiteX99" fmla="*/ 9194 w 334814"/>
              <a:gd name="connsiteY99" fmla="*/ 655968 h 838993"/>
              <a:gd name="connsiteX100" fmla="*/ 19381 w 334814"/>
              <a:gd name="connsiteY100" fmla="*/ 649155 h 838993"/>
              <a:gd name="connsiteX101" fmla="*/ 31386 w 334814"/>
              <a:gd name="connsiteY101" fmla="*/ 646774 h 838993"/>
              <a:gd name="connsiteX102" fmla="*/ 303444 w 334814"/>
              <a:gd name="connsiteY102" fmla="*/ 517888 h 838993"/>
              <a:gd name="connsiteX103" fmla="*/ 315450 w 334814"/>
              <a:gd name="connsiteY103" fmla="*/ 520269 h 838993"/>
              <a:gd name="connsiteX104" fmla="*/ 325603 w 334814"/>
              <a:gd name="connsiteY104" fmla="*/ 527049 h 838993"/>
              <a:gd name="connsiteX105" fmla="*/ 332416 w 334814"/>
              <a:gd name="connsiteY105" fmla="*/ 537236 h 838993"/>
              <a:gd name="connsiteX106" fmla="*/ 334797 w 334814"/>
              <a:gd name="connsiteY106" fmla="*/ 549241 h 838993"/>
              <a:gd name="connsiteX107" fmla="*/ 332416 w 334814"/>
              <a:gd name="connsiteY107" fmla="*/ 561247 h 838993"/>
              <a:gd name="connsiteX108" fmla="*/ 325603 w 334814"/>
              <a:gd name="connsiteY108" fmla="*/ 571433 h 838993"/>
              <a:gd name="connsiteX109" fmla="*/ 315450 w 334814"/>
              <a:gd name="connsiteY109" fmla="*/ 578213 h 838993"/>
              <a:gd name="connsiteX110" fmla="*/ 303444 w 334814"/>
              <a:gd name="connsiteY110" fmla="*/ 580627 h 838993"/>
              <a:gd name="connsiteX111" fmla="*/ 291439 w 334814"/>
              <a:gd name="connsiteY111" fmla="*/ 578213 h 838993"/>
              <a:gd name="connsiteX112" fmla="*/ 281252 w 334814"/>
              <a:gd name="connsiteY112" fmla="*/ 571433 h 838993"/>
              <a:gd name="connsiteX113" fmla="*/ 274439 w 334814"/>
              <a:gd name="connsiteY113" fmla="*/ 561247 h 838993"/>
              <a:gd name="connsiteX114" fmla="*/ 272058 w 334814"/>
              <a:gd name="connsiteY114" fmla="*/ 549241 h 838993"/>
              <a:gd name="connsiteX115" fmla="*/ 274439 w 334814"/>
              <a:gd name="connsiteY115" fmla="*/ 537236 h 838993"/>
              <a:gd name="connsiteX116" fmla="*/ 281252 w 334814"/>
              <a:gd name="connsiteY116" fmla="*/ 527049 h 838993"/>
              <a:gd name="connsiteX117" fmla="*/ 291439 w 334814"/>
              <a:gd name="connsiteY117" fmla="*/ 520269 h 838993"/>
              <a:gd name="connsiteX118" fmla="*/ 303444 w 334814"/>
              <a:gd name="connsiteY118" fmla="*/ 517888 h 838993"/>
              <a:gd name="connsiteX119" fmla="*/ 167680 w 334814"/>
              <a:gd name="connsiteY119" fmla="*/ 517888 h 838993"/>
              <a:gd name="connsiteX120" fmla="*/ 179686 w 334814"/>
              <a:gd name="connsiteY120" fmla="*/ 520269 h 838993"/>
              <a:gd name="connsiteX121" fmla="*/ 189872 w 334814"/>
              <a:gd name="connsiteY121" fmla="*/ 527049 h 838993"/>
              <a:gd name="connsiteX122" fmla="*/ 196652 w 334814"/>
              <a:gd name="connsiteY122" fmla="*/ 537236 h 838993"/>
              <a:gd name="connsiteX123" fmla="*/ 199066 w 334814"/>
              <a:gd name="connsiteY123" fmla="*/ 549241 h 838993"/>
              <a:gd name="connsiteX124" fmla="*/ 196652 w 334814"/>
              <a:gd name="connsiteY124" fmla="*/ 561247 h 838993"/>
              <a:gd name="connsiteX125" fmla="*/ 189872 w 334814"/>
              <a:gd name="connsiteY125" fmla="*/ 571433 h 838993"/>
              <a:gd name="connsiteX126" fmla="*/ 179686 w 334814"/>
              <a:gd name="connsiteY126" fmla="*/ 578213 h 838993"/>
              <a:gd name="connsiteX127" fmla="*/ 167680 w 334814"/>
              <a:gd name="connsiteY127" fmla="*/ 580627 h 838993"/>
              <a:gd name="connsiteX128" fmla="*/ 155675 w 334814"/>
              <a:gd name="connsiteY128" fmla="*/ 578213 h 838993"/>
              <a:gd name="connsiteX129" fmla="*/ 145521 w 334814"/>
              <a:gd name="connsiteY129" fmla="*/ 571433 h 838993"/>
              <a:gd name="connsiteX130" fmla="*/ 138708 w 334814"/>
              <a:gd name="connsiteY130" fmla="*/ 561247 h 838993"/>
              <a:gd name="connsiteX131" fmla="*/ 136327 w 334814"/>
              <a:gd name="connsiteY131" fmla="*/ 549241 h 838993"/>
              <a:gd name="connsiteX132" fmla="*/ 138708 w 334814"/>
              <a:gd name="connsiteY132" fmla="*/ 537236 h 838993"/>
              <a:gd name="connsiteX133" fmla="*/ 145521 w 334814"/>
              <a:gd name="connsiteY133" fmla="*/ 527049 h 838993"/>
              <a:gd name="connsiteX134" fmla="*/ 155675 w 334814"/>
              <a:gd name="connsiteY134" fmla="*/ 520269 h 838993"/>
              <a:gd name="connsiteX135" fmla="*/ 167680 w 334814"/>
              <a:gd name="connsiteY135" fmla="*/ 517888 h 838993"/>
              <a:gd name="connsiteX136" fmla="*/ 31386 w 334814"/>
              <a:gd name="connsiteY136" fmla="*/ 517888 h 838993"/>
              <a:gd name="connsiteX137" fmla="*/ 43392 w 334814"/>
              <a:gd name="connsiteY137" fmla="*/ 520269 h 838993"/>
              <a:gd name="connsiteX138" fmla="*/ 53545 w 334814"/>
              <a:gd name="connsiteY138" fmla="*/ 527049 h 838993"/>
              <a:gd name="connsiteX139" fmla="*/ 60358 w 334814"/>
              <a:gd name="connsiteY139" fmla="*/ 537236 h 838993"/>
              <a:gd name="connsiteX140" fmla="*/ 62739 w 334814"/>
              <a:gd name="connsiteY140" fmla="*/ 549241 h 838993"/>
              <a:gd name="connsiteX141" fmla="*/ 60358 w 334814"/>
              <a:gd name="connsiteY141" fmla="*/ 561247 h 838993"/>
              <a:gd name="connsiteX142" fmla="*/ 53545 w 334814"/>
              <a:gd name="connsiteY142" fmla="*/ 571433 h 838993"/>
              <a:gd name="connsiteX143" fmla="*/ 43392 w 334814"/>
              <a:gd name="connsiteY143" fmla="*/ 578213 h 838993"/>
              <a:gd name="connsiteX144" fmla="*/ 31386 w 334814"/>
              <a:gd name="connsiteY144" fmla="*/ 580627 h 838993"/>
              <a:gd name="connsiteX145" fmla="*/ 19381 w 334814"/>
              <a:gd name="connsiteY145" fmla="*/ 578213 h 838993"/>
              <a:gd name="connsiteX146" fmla="*/ 9194 w 334814"/>
              <a:gd name="connsiteY146" fmla="*/ 571433 h 838993"/>
              <a:gd name="connsiteX147" fmla="*/ 2381 w 334814"/>
              <a:gd name="connsiteY147" fmla="*/ 561247 h 838993"/>
              <a:gd name="connsiteX148" fmla="*/ 0 w 334814"/>
              <a:gd name="connsiteY148" fmla="*/ 549241 h 838993"/>
              <a:gd name="connsiteX149" fmla="*/ 2381 w 334814"/>
              <a:gd name="connsiteY149" fmla="*/ 537236 h 838993"/>
              <a:gd name="connsiteX150" fmla="*/ 9194 w 334814"/>
              <a:gd name="connsiteY150" fmla="*/ 527049 h 838993"/>
              <a:gd name="connsiteX151" fmla="*/ 19381 w 334814"/>
              <a:gd name="connsiteY151" fmla="*/ 520269 h 838993"/>
              <a:gd name="connsiteX152" fmla="*/ 31386 w 334814"/>
              <a:gd name="connsiteY152" fmla="*/ 517888 h 838993"/>
              <a:gd name="connsiteX153" fmla="*/ 303444 w 334814"/>
              <a:gd name="connsiteY153" fmla="*/ 388408 h 838993"/>
              <a:gd name="connsiteX154" fmla="*/ 315450 w 334814"/>
              <a:gd name="connsiteY154" fmla="*/ 390789 h 838993"/>
              <a:gd name="connsiteX155" fmla="*/ 325603 w 334814"/>
              <a:gd name="connsiteY155" fmla="*/ 397602 h 838993"/>
              <a:gd name="connsiteX156" fmla="*/ 332416 w 334814"/>
              <a:gd name="connsiteY156" fmla="*/ 407756 h 838993"/>
              <a:gd name="connsiteX157" fmla="*/ 334797 w 334814"/>
              <a:gd name="connsiteY157" fmla="*/ 419761 h 838993"/>
              <a:gd name="connsiteX158" fmla="*/ 332416 w 334814"/>
              <a:gd name="connsiteY158" fmla="*/ 431767 h 838993"/>
              <a:gd name="connsiteX159" fmla="*/ 325603 w 334814"/>
              <a:gd name="connsiteY159" fmla="*/ 441953 h 838993"/>
              <a:gd name="connsiteX160" fmla="*/ 315450 w 334814"/>
              <a:gd name="connsiteY160" fmla="*/ 448766 h 838993"/>
              <a:gd name="connsiteX161" fmla="*/ 303444 w 334814"/>
              <a:gd name="connsiteY161" fmla="*/ 451147 h 838993"/>
              <a:gd name="connsiteX162" fmla="*/ 291439 w 334814"/>
              <a:gd name="connsiteY162" fmla="*/ 448766 h 838993"/>
              <a:gd name="connsiteX163" fmla="*/ 281252 w 334814"/>
              <a:gd name="connsiteY163" fmla="*/ 441953 h 838993"/>
              <a:gd name="connsiteX164" fmla="*/ 274439 w 334814"/>
              <a:gd name="connsiteY164" fmla="*/ 431767 h 838993"/>
              <a:gd name="connsiteX165" fmla="*/ 272058 w 334814"/>
              <a:gd name="connsiteY165" fmla="*/ 419761 h 838993"/>
              <a:gd name="connsiteX166" fmla="*/ 274439 w 334814"/>
              <a:gd name="connsiteY166" fmla="*/ 407756 h 838993"/>
              <a:gd name="connsiteX167" fmla="*/ 281252 w 334814"/>
              <a:gd name="connsiteY167" fmla="*/ 397602 h 838993"/>
              <a:gd name="connsiteX168" fmla="*/ 291439 w 334814"/>
              <a:gd name="connsiteY168" fmla="*/ 390789 h 838993"/>
              <a:gd name="connsiteX169" fmla="*/ 303444 w 334814"/>
              <a:gd name="connsiteY169" fmla="*/ 388408 h 838993"/>
              <a:gd name="connsiteX170" fmla="*/ 167680 w 334814"/>
              <a:gd name="connsiteY170" fmla="*/ 388408 h 838993"/>
              <a:gd name="connsiteX171" fmla="*/ 179686 w 334814"/>
              <a:gd name="connsiteY171" fmla="*/ 390789 h 838993"/>
              <a:gd name="connsiteX172" fmla="*/ 189872 w 334814"/>
              <a:gd name="connsiteY172" fmla="*/ 397602 h 838993"/>
              <a:gd name="connsiteX173" fmla="*/ 196652 w 334814"/>
              <a:gd name="connsiteY173" fmla="*/ 407756 h 838993"/>
              <a:gd name="connsiteX174" fmla="*/ 199066 w 334814"/>
              <a:gd name="connsiteY174" fmla="*/ 419761 h 838993"/>
              <a:gd name="connsiteX175" fmla="*/ 196652 w 334814"/>
              <a:gd name="connsiteY175" fmla="*/ 431767 h 838993"/>
              <a:gd name="connsiteX176" fmla="*/ 189872 w 334814"/>
              <a:gd name="connsiteY176" fmla="*/ 441953 h 838993"/>
              <a:gd name="connsiteX177" fmla="*/ 179686 w 334814"/>
              <a:gd name="connsiteY177" fmla="*/ 448766 h 838993"/>
              <a:gd name="connsiteX178" fmla="*/ 167680 w 334814"/>
              <a:gd name="connsiteY178" fmla="*/ 451147 h 838993"/>
              <a:gd name="connsiteX179" fmla="*/ 155675 w 334814"/>
              <a:gd name="connsiteY179" fmla="*/ 448766 h 838993"/>
              <a:gd name="connsiteX180" fmla="*/ 145521 w 334814"/>
              <a:gd name="connsiteY180" fmla="*/ 441953 h 838993"/>
              <a:gd name="connsiteX181" fmla="*/ 138708 w 334814"/>
              <a:gd name="connsiteY181" fmla="*/ 431767 h 838993"/>
              <a:gd name="connsiteX182" fmla="*/ 136327 w 334814"/>
              <a:gd name="connsiteY182" fmla="*/ 419761 h 838993"/>
              <a:gd name="connsiteX183" fmla="*/ 138708 w 334814"/>
              <a:gd name="connsiteY183" fmla="*/ 407756 h 838993"/>
              <a:gd name="connsiteX184" fmla="*/ 145521 w 334814"/>
              <a:gd name="connsiteY184" fmla="*/ 397602 h 838993"/>
              <a:gd name="connsiteX185" fmla="*/ 155675 w 334814"/>
              <a:gd name="connsiteY185" fmla="*/ 390789 h 838993"/>
              <a:gd name="connsiteX186" fmla="*/ 167680 w 334814"/>
              <a:gd name="connsiteY186" fmla="*/ 388408 h 838993"/>
              <a:gd name="connsiteX187" fmla="*/ 31386 w 334814"/>
              <a:gd name="connsiteY187" fmla="*/ 388408 h 838993"/>
              <a:gd name="connsiteX188" fmla="*/ 43392 w 334814"/>
              <a:gd name="connsiteY188" fmla="*/ 390789 h 838993"/>
              <a:gd name="connsiteX189" fmla="*/ 53545 w 334814"/>
              <a:gd name="connsiteY189" fmla="*/ 397602 h 838993"/>
              <a:gd name="connsiteX190" fmla="*/ 60358 w 334814"/>
              <a:gd name="connsiteY190" fmla="*/ 407756 h 838993"/>
              <a:gd name="connsiteX191" fmla="*/ 62739 w 334814"/>
              <a:gd name="connsiteY191" fmla="*/ 419761 h 838993"/>
              <a:gd name="connsiteX192" fmla="*/ 60358 w 334814"/>
              <a:gd name="connsiteY192" fmla="*/ 431767 h 838993"/>
              <a:gd name="connsiteX193" fmla="*/ 53545 w 334814"/>
              <a:gd name="connsiteY193" fmla="*/ 441953 h 838993"/>
              <a:gd name="connsiteX194" fmla="*/ 43392 w 334814"/>
              <a:gd name="connsiteY194" fmla="*/ 448766 h 838993"/>
              <a:gd name="connsiteX195" fmla="*/ 31386 w 334814"/>
              <a:gd name="connsiteY195" fmla="*/ 451147 h 838993"/>
              <a:gd name="connsiteX196" fmla="*/ 19381 w 334814"/>
              <a:gd name="connsiteY196" fmla="*/ 448766 h 838993"/>
              <a:gd name="connsiteX197" fmla="*/ 9194 w 334814"/>
              <a:gd name="connsiteY197" fmla="*/ 441953 h 838993"/>
              <a:gd name="connsiteX198" fmla="*/ 2381 w 334814"/>
              <a:gd name="connsiteY198" fmla="*/ 431767 h 838993"/>
              <a:gd name="connsiteX199" fmla="*/ 0 w 334814"/>
              <a:gd name="connsiteY199" fmla="*/ 419761 h 838993"/>
              <a:gd name="connsiteX200" fmla="*/ 2381 w 334814"/>
              <a:gd name="connsiteY200" fmla="*/ 407756 h 838993"/>
              <a:gd name="connsiteX201" fmla="*/ 9194 w 334814"/>
              <a:gd name="connsiteY201" fmla="*/ 397602 h 838993"/>
              <a:gd name="connsiteX202" fmla="*/ 19381 w 334814"/>
              <a:gd name="connsiteY202" fmla="*/ 390789 h 838993"/>
              <a:gd name="connsiteX203" fmla="*/ 31386 w 334814"/>
              <a:gd name="connsiteY203" fmla="*/ 388408 h 838993"/>
              <a:gd name="connsiteX204" fmla="*/ 164406 w 334814"/>
              <a:gd name="connsiteY204" fmla="*/ 259358 h 838993"/>
              <a:gd name="connsiteX205" fmla="*/ 176576 w 334814"/>
              <a:gd name="connsiteY205" fmla="*/ 260548 h 838993"/>
              <a:gd name="connsiteX206" fmla="*/ 187391 w 334814"/>
              <a:gd name="connsiteY206" fmla="*/ 266303 h 838993"/>
              <a:gd name="connsiteX207" fmla="*/ 195163 w 334814"/>
              <a:gd name="connsiteY207" fmla="*/ 275762 h 838993"/>
              <a:gd name="connsiteX208" fmla="*/ 198702 w 334814"/>
              <a:gd name="connsiteY208" fmla="*/ 287470 h 838993"/>
              <a:gd name="connsiteX209" fmla="*/ 197512 w 334814"/>
              <a:gd name="connsiteY209" fmla="*/ 299640 h 838993"/>
              <a:gd name="connsiteX210" fmla="*/ 191757 w 334814"/>
              <a:gd name="connsiteY210" fmla="*/ 310455 h 838993"/>
              <a:gd name="connsiteX211" fmla="*/ 182298 w 334814"/>
              <a:gd name="connsiteY211" fmla="*/ 318227 h 838993"/>
              <a:gd name="connsiteX212" fmla="*/ 170590 w 334814"/>
              <a:gd name="connsiteY212" fmla="*/ 321766 h 838993"/>
              <a:gd name="connsiteX213" fmla="*/ 158419 w 334814"/>
              <a:gd name="connsiteY213" fmla="*/ 320576 h 838993"/>
              <a:gd name="connsiteX214" fmla="*/ 147605 w 334814"/>
              <a:gd name="connsiteY214" fmla="*/ 314821 h 838993"/>
              <a:gd name="connsiteX215" fmla="*/ 139832 w 334814"/>
              <a:gd name="connsiteY215" fmla="*/ 305362 h 838993"/>
              <a:gd name="connsiteX216" fmla="*/ 136294 w 334814"/>
              <a:gd name="connsiteY216" fmla="*/ 293654 h 838993"/>
              <a:gd name="connsiteX217" fmla="*/ 137484 w 334814"/>
              <a:gd name="connsiteY217" fmla="*/ 281483 h 838993"/>
              <a:gd name="connsiteX218" fmla="*/ 143239 w 334814"/>
              <a:gd name="connsiteY218" fmla="*/ 270669 h 838993"/>
              <a:gd name="connsiteX219" fmla="*/ 152698 w 334814"/>
              <a:gd name="connsiteY219" fmla="*/ 262896 h 838993"/>
              <a:gd name="connsiteX220" fmla="*/ 164406 w 334814"/>
              <a:gd name="connsiteY220" fmla="*/ 259358 h 838993"/>
              <a:gd name="connsiteX221" fmla="*/ 305660 w 334814"/>
              <a:gd name="connsiteY221" fmla="*/ 258994 h 838993"/>
              <a:gd name="connsiteX222" fmla="*/ 317467 w 334814"/>
              <a:gd name="connsiteY222" fmla="*/ 262235 h 838993"/>
              <a:gd name="connsiteX223" fmla="*/ 327157 w 334814"/>
              <a:gd name="connsiteY223" fmla="*/ 269742 h 838993"/>
              <a:gd name="connsiteX224" fmla="*/ 333209 w 334814"/>
              <a:gd name="connsiteY224" fmla="*/ 280359 h 838993"/>
              <a:gd name="connsiteX225" fmla="*/ 334731 w 334814"/>
              <a:gd name="connsiteY225" fmla="*/ 292530 h 838993"/>
              <a:gd name="connsiteX226" fmla="*/ 331523 w 334814"/>
              <a:gd name="connsiteY226" fmla="*/ 304337 h 838993"/>
              <a:gd name="connsiteX227" fmla="*/ 324015 w 334814"/>
              <a:gd name="connsiteY227" fmla="*/ 313994 h 838993"/>
              <a:gd name="connsiteX228" fmla="*/ 313366 w 334814"/>
              <a:gd name="connsiteY228" fmla="*/ 320046 h 838993"/>
              <a:gd name="connsiteX229" fmla="*/ 301228 w 334814"/>
              <a:gd name="connsiteY229" fmla="*/ 321568 h 838993"/>
              <a:gd name="connsiteX230" fmla="*/ 289421 w 334814"/>
              <a:gd name="connsiteY230" fmla="*/ 318360 h 838993"/>
              <a:gd name="connsiteX231" fmla="*/ 279764 w 334814"/>
              <a:gd name="connsiteY231" fmla="*/ 310852 h 838993"/>
              <a:gd name="connsiteX232" fmla="*/ 273678 w 334814"/>
              <a:gd name="connsiteY232" fmla="*/ 300203 h 838993"/>
              <a:gd name="connsiteX233" fmla="*/ 272157 w 334814"/>
              <a:gd name="connsiteY233" fmla="*/ 288065 h 838993"/>
              <a:gd name="connsiteX234" fmla="*/ 275398 w 334814"/>
              <a:gd name="connsiteY234" fmla="*/ 276258 h 838993"/>
              <a:gd name="connsiteX235" fmla="*/ 282905 w 334814"/>
              <a:gd name="connsiteY235" fmla="*/ 266601 h 838993"/>
              <a:gd name="connsiteX236" fmla="*/ 293522 w 334814"/>
              <a:gd name="connsiteY236" fmla="*/ 260515 h 838993"/>
              <a:gd name="connsiteX237" fmla="*/ 305660 w 334814"/>
              <a:gd name="connsiteY237" fmla="*/ 258994 h 838993"/>
              <a:gd name="connsiteX238" fmla="*/ 33602 w 334814"/>
              <a:gd name="connsiteY238" fmla="*/ 258994 h 838993"/>
              <a:gd name="connsiteX239" fmla="*/ 45409 w 334814"/>
              <a:gd name="connsiteY239" fmla="*/ 262235 h 838993"/>
              <a:gd name="connsiteX240" fmla="*/ 55100 w 334814"/>
              <a:gd name="connsiteY240" fmla="*/ 269742 h 838993"/>
              <a:gd name="connsiteX241" fmla="*/ 61152 w 334814"/>
              <a:gd name="connsiteY241" fmla="*/ 280359 h 838993"/>
              <a:gd name="connsiteX242" fmla="*/ 62673 w 334814"/>
              <a:gd name="connsiteY242" fmla="*/ 292530 h 838993"/>
              <a:gd name="connsiteX243" fmla="*/ 59432 w 334814"/>
              <a:gd name="connsiteY243" fmla="*/ 304337 h 838993"/>
              <a:gd name="connsiteX244" fmla="*/ 51925 w 334814"/>
              <a:gd name="connsiteY244" fmla="*/ 313994 h 838993"/>
              <a:gd name="connsiteX245" fmla="*/ 41308 w 334814"/>
              <a:gd name="connsiteY245" fmla="*/ 320046 h 838993"/>
              <a:gd name="connsiteX246" fmla="*/ 29171 w 334814"/>
              <a:gd name="connsiteY246" fmla="*/ 321601 h 838993"/>
              <a:gd name="connsiteX247" fmla="*/ 17364 w 334814"/>
              <a:gd name="connsiteY247" fmla="*/ 318359 h 838993"/>
              <a:gd name="connsiteX248" fmla="*/ 7673 w 334814"/>
              <a:gd name="connsiteY248" fmla="*/ 310852 h 838993"/>
              <a:gd name="connsiteX249" fmla="*/ 1621 w 334814"/>
              <a:gd name="connsiteY249" fmla="*/ 300202 h 838993"/>
              <a:gd name="connsiteX250" fmla="*/ 99 w 334814"/>
              <a:gd name="connsiteY250" fmla="*/ 288065 h 838993"/>
              <a:gd name="connsiteX251" fmla="*/ 3341 w 334814"/>
              <a:gd name="connsiteY251" fmla="*/ 276258 h 838993"/>
              <a:gd name="connsiteX252" fmla="*/ 10815 w 334814"/>
              <a:gd name="connsiteY252" fmla="*/ 266600 h 838993"/>
              <a:gd name="connsiteX253" fmla="*/ 21465 w 334814"/>
              <a:gd name="connsiteY253" fmla="*/ 260548 h 838993"/>
              <a:gd name="connsiteX254" fmla="*/ 33602 w 334814"/>
              <a:gd name="connsiteY254" fmla="*/ 258994 h 838993"/>
              <a:gd name="connsiteX255" fmla="*/ 303444 w 334814"/>
              <a:gd name="connsiteY255" fmla="*/ 129447 h 838993"/>
              <a:gd name="connsiteX256" fmla="*/ 334797 w 334814"/>
              <a:gd name="connsiteY256" fmla="*/ 160833 h 838993"/>
              <a:gd name="connsiteX257" fmla="*/ 303444 w 334814"/>
              <a:gd name="connsiteY257" fmla="*/ 192186 h 838993"/>
              <a:gd name="connsiteX258" fmla="*/ 272058 w 334814"/>
              <a:gd name="connsiteY258" fmla="*/ 160833 h 838993"/>
              <a:gd name="connsiteX259" fmla="*/ 303444 w 334814"/>
              <a:gd name="connsiteY259" fmla="*/ 129447 h 838993"/>
              <a:gd name="connsiteX260" fmla="*/ 167680 w 334814"/>
              <a:gd name="connsiteY260" fmla="*/ 129447 h 838993"/>
              <a:gd name="connsiteX261" fmla="*/ 199066 w 334814"/>
              <a:gd name="connsiteY261" fmla="*/ 160833 h 838993"/>
              <a:gd name="connsiteX262" fmla="*/ 167680 w 334814"/>
              <a:gd name="connsiteY262" fmla="*/ 192186 h 838993"/>
              <a:gd name="connsiteX263" fmla="*/ 136327 w 334814"/>
              <a:gd name="connsiteY263" fmla="*/ 160833 h 838993"/>
              <a:gd name="connsiteX264" fmla="*/ 167680 w 334814"/>
              <a:gd name="connsiteY264" fmla="*/ 129447 h 838993"/>
              <a:gd name="connsiteX265" fmla="*/ 31386 w 334814"/>
              <a:gd name="connsiteY265" fmla="*/ 129447 h 838993"/>
              <a:gd name="connsiteX266" fmla="*/ 62739 w 334814"/>
              <a:gd name="connsiteY266" fmla="*/ 160833 h 838993"/>
              <a:gd name="connsiteX267" fmla="*/ 31386 w 334814"/>
              <a:gd name="connsiteY267" fmla="*/ 192186 h 838993"/>
              <a:gd name="connsiteX268" fmla="*/ 0 w 334814"/>
              <a:gd name="connsiteY268" fmla="*/ 160833 h 838993"/>
              <a:gd name="connsiteX269" fmla="*/ 31386 w 334814"/>
              <a:gd name="connsiteY269" fmla="*/ 129447 h 838993"/>
              <a:gd name="connsiteX270" fmla="*/ 303444 w 334814"/>
              <a:gd name="connsiteY270" fmla="*/ 0 h 838993"/>
              <a:gd name="connsiteX271" fmla="*/ 334797 w 334814"/>
              <a:gd name="connsiteY271" fmla="*/ 31353 h 838993"/>
              <a:gd name="connsiteX272" fmla="*/ 303444 w 334814"/>
              <a:gd name="connsiteY272" fmla="*/ 62739 h 838993"/>
              <a:gd name="connsiteX273" fmla="*/ 272058 w 334814"/>
              <a:gd name="connsiteY273" fmla="*/ 31353 h 838993"/>
              <a:gd name="connsiteX274" fmla="*/ 303444 w 334814"/>
              <a:gd name="connsiteY274" fmla="*/ 0 h 838993"/>
              <a:gd name="connsiteX275" fmla="*/ 167680 w 334814"/>
              <a:gd name="connsiteY275" fmla="*/ 0 h 838993"/>
              <a:gd name="connsiteX276" fmla="*/ 199066 w 334814"/>
              <a:gd name="connsiteY276" fmla="*/ 31353 h 838993"/>
              <a:gd name="connsiteX277" fmla="*/ 167680 w 334814"/>
              <a:gd name="connsiteY277" fmla="*/ 62739 h 838993"/>
              <a:gd name="connsiteX278" fmla="*/ 136327 w 334814"/>
              <a:gd name="connsiteY278" fmla="*/ 31353 h 838993"/>
              <a:gd name="connsiteX279" fmla="*/ 167680 w 334814"/>
              <a:gd name="connsiteY279" fmla="*/ 0 h 838993"/>
              <a:gd name="connsiteX280" fmla="*/ 31386 w 334814"/>
              <a:gd name="connsiteY280" fmla="*/ 0 h 838993"/>
              <a:gd name="connsiteX281" fmla="*/ 62739 w 334814"/>
              <a:gd name="connsiteY281" fmla="*/ 31353 h 838993"/>
              <a:gd name="connsiteX282" fmla="*/ 31386 w 334814"/>
              <a:gd name="connsiteY282" fmla="*/ 62739 h 838993"/>
              <a:gd name="connsiteX283" fmla="*/ 0 w 334814"/>
              <a:gd name="connsiteY283" fmla="*/ 31353 h 838993"/>
              <a:gd name="connsiteX284" fmla="*/ 31386 w 334814"/>
              <a:gd name="connsiteY284" fmla="*/ 0 h 838993"/>
            </a:gdLst>
            <a:rect l="l" t="t" r="r" b="b"/>
            <a:pathLst>
              <a:path w="334814" h="838993">
                <a:moveTo>
                  <a:pt x="303444" y="776254"/>
                </a:moveTo>
                <a:cubicBezTo>
                  <a:pt x="307578" y="776254"/>
                  <a:pt x="311580" y="777048"/>
                  <a:pt x="315450" y="778635"/>
                </a:cubicBezTo>
                <a:cubicBezTo>
                  <a:pt x="319286" y="780223"/>
                  <a:pt x="322660" y="782505"/>
                  <a:pt x="325603" y="785448"/>
                </a:cubicBezTo>
                <a:cubicBezTo>
                  <a:pt x="328547" y="788392"/>
                  <a:pt x="330829" y="791765"/>
                  <a:pt x="332416" y="795602"/>
                </a:cubicBezTo>
                <a:cubicBezTo>
                  <a:pt x="334004" y="799471"/>
                  <a:pt x="334797" y="803473"/>
                  <a:pt x="334797" y="807607"/>
                </a:cubicBezTo>
                <a:cubicBezTo>
                  <a:pt x="334797" y="811774"/>
                  <a:pt x="334004" y="815776"/>
                  <a:pt x="332416" y="819613"/>
                </a:cubicBezTo>
                <a:cubicBezTo>
                  <a:pt x="330829" y="823449"/>
                  <a:pt x="328547" y="826856"/>
                  <a:pt x="325603" y="829799"/>
                </a:cubicBezTo>
                <a:cubicBezTo>
                  <a:pt x="322660" y="832743"/>
                  <a:pt x="319286" y="834992"/>
                  <a:pt x="315450" y="836612"/>
                </a:cubicBezTo>
                <a:cubicBezTo>
                  <a:pt x="311580" y="838200"/>
                  <a:pt x="307578" y="838993"/>
                  <a:pt x="303444" y="838993"/>
                </a:cubicBezTo>
                <a:cubicBezTo>
                  <a:pt x="299277" y="838993"/>
                  <a:pt x="295275" y="838200"/>
                  <a:pt x="291439" y="836612"/>
                </a:cubicBezTo>
                <a:cubicBezTo>
                  <a:pt x="287569" y="834992"/>
                  <a:pt x="284196" y="832743"/>
                  <a:pt x="281252" y="829799"/>
                </a:cubicBezTo>
                <a:cubicBezTo>
                  <a:pt x="278309" y="826856"/>
                  <a:pt x="276027" y="823449"/>
                  <a:pt x="274439" y="819613"/>
                </a:cubicBezTo>
                <a:cubicBezTo>
                  <a:pt x="272852" y="815776"/>
                  <a:pt x="272058" y="811774"/>
                  <a:pt x="272058" y="807607"/>
                </a:cubicBezTo>
                <a:cubicBezTo>
                  <a:pt x="272058" y="803473"/>
                  <a:pt x="272852" y="799471"/>
                  <a:pt x="274439" y="795602"/>
                </a:cubicBezTo>
                <a:cubicBezTo>
                  <a:pt x="276027" y="791765"/>
                  <a:pt x="278309" y="788392"/>
                  <a:pt x="281252" y="785448"/>
                </a:cubicBezTo>
                <a:cubicBezTo>
                  <a:pt x="284196" y="782505"/>
                  <a:pt x="287569" y="780223"/>
                  <a:pt x="291439" y="778635"/>
                </a:cubicBezTo>
                <a:cubicBezTo>
                  <a:pt x="295275" y="777048"/>
                  <a:pt x="299277" y="776254"/>
                  <a:pt x="303444" y="776254"/>
                </a:cubicBezTo>
                <a:close/>
                <a:moveTo>
                  <a:pt x="167680" y="776254"/>
                </a:moveTo>
                <a:cubicBezTo>
                  <a:pt x="171847" y="776254"/>
                  <a:pt x="175849" y="777048"/>
                  <a:pt x="179686" y="778635"/>
                </a:cubicBezTo>
                <a:cubicBezTo>
                  <a:pt x="183522" y="780223"/>
                  <a:pt x="186929" y="782505"/>
                  <a:pt x="189872" y="785448"/>
                </a:cubicBezTo>
                <a:cubicBezTo>
                  <a:pt x="192816" y="788392"/>
                  <a:pt x="195065" y="791765"/>
                  <a:pt x="196652" y="795602"/>
                </a:cubicBezTo>
                <a:cubicBezTo>
                  <a:pt x="198273" y="799471"/>
                  <a:pt x="199066" y="803473"/>
                  <a:pt x="199066" y="807607"/>
                </a:cubicBezTo>
                <a:cubicBezTo>
                  <a:pt x="199066" y="811774"/>
                  <a:pt x="198273" y="815776"/>
                  <a:pt x="196652" y="819613"/>
                </a:cubicBezTo>
                <a:cubicBezTo>
                  <a:pt x="195065" y="823449"/>
                  <a:pt x="192816" y="826856"/>
                  <a:pt x="189872" y="829799"/>
                </a:cubicBezTo>
                <a:cubicBezTo>
                  <a:pt x="186929" y="832743"/>
                  <a:pt x="183522" y="834992"/>
                  <a:pt x="179686" y="836612"/>
                </a:cubicBezTo>
                <a:cubicBezTo>
                  <a:pt x="175849" y="838200"/>
                  <a:pt x="171847" y="838993"/>
                  <a:pt x="167680" y="838993"/>
                </a:cubicBezTo>
                <a:cubicBezTo>
                  <a:pt x="163513" y="838993"/>
                  <a:pt x="159511" y="838200"/>
                  <a:pt x="155675" y="836612"/>
                </a:cubicBezTo>
                <a:cubicBezTo>
                  <a:pt x="151838" y="834992"/>
                  <a:pt x="148432" y="832743"/>
                  <a:pt x="145521" y="829799"/>
                </a:cubicBezTo>
                <a:cubicBezTo>
                  <a:pt x="142578" y="826856"/>
                  <a:pt x="140296" y="823449"/>
                  <a:pt x="138708" y="819613"/>
                </a:cubicBezTo>
                <a:cubicBezTo>
                  <a:pt x="137121" y="815776"/>
                  <a:pt x="136327" y="811774"/>
                  <a:pt x="136327" y="807607"/>
                </a:cubicBezTo>
                <a:cubicBezTo>
                  <a:pt x="136327" y="803473"/>
                  <a:pt x="137121" y="799471"/>
                  <a:pt x="138708" y="795602"/>
                </a:cubicBezTo>
                <a:cubicBezTo>
                  <a:pt x="140296" y="791765"/>
                  <a:pt x="142578" y="788392"/>
                  <a:pt x="145521" y="785448"/>
                </a:cubicBezTo>
                <a:cubicBezTo>
                  <a:pt x="148432" y="782505"/>
                  <a:pt x="151838" y="780223"/>
                  <a:pt x="155675" y="778635"/>
                </a:cubicBezTo>
                <a:cubicBezTo>
                  <a:pt x="159511" y="777048"/>
                  <a:pt x="163513" y="776254"/>
                  <a:pt x="167680" y="776254"/>
                </a:cubicBezTo>
                <a:close/>
                <a:moveTo>
                  <a:pt x="31386" y="776254"/>
                </a:moveTo>
                <a:cubicBezTo>
                  <a:pt x="35520" y="776254"/>
                  <a:pt x="39522" y="777048"/>
                  <a:pt x="43392" y="778635"/>
                </a:cubicBezTo>
                <a:cubicBezTo>
                  <a:pt x="47228" y="780223"/>
                  <a:pt x="50602" y="782505"/>
                  <a:pt x="53545" y="785448"/>
                </a:cubicBezTo>
                <a:cubicBezTo>
                  <a:pt x="56489" y="788392"/>
                  <a:pt x="58771" y="791765"/>
                  <a:pt x="60358" y="795602"/>
                </a:cubicBezTo>
                <a:cubicBezTo>
                  <a:pt x="61946" y="799471"/>
                  <a:pt x="62739" y="803473"/>
                  <a:pt x="62739" y="807607"/>
                </a:cubicBezTo>
                <a:cubicBezTo>
                  <a:pt x="62739" y="811774"/>
                  <a:pt x="61946" y="815776"/>
                  <a:pt x="60358" y="819613"/>
                </a:cubicBezTo>
                <a:cubicBezTo>
                  <a:pt x="58771" y="823449"/>
                  <a:pt x="56489" y="826856"/>
                  <a:pt x="53545" y="829799"/>
                </a:cubicBezTo>
                <a:cubicBezTo>
                  <a:pt x="50602" y="832743"/>
                  <a:pt x="47228" y="834992"/>
                  <a:pt x="43392" y="836612"/>
                </a:cubicBezTo>
                <a:cubicBezTo>
                  <a:pt x="39522" y="838200"/>
                  <a:pt x="35520" y="838993"/>
                  <a:pt x="31386" y="838993"/>
                </a:cubicBezTo>
                <a:cubicBezTo>
                  <a:pt x="27219" y="838993"/>
                  <a:pt x="23217" y="838200"/>
                  <a:pt x="19381" y="836612"/>
                </a:cubicBezTo>
                <a:cubicBezTo>
                  <a:pt x="15511" y="834992"/>
                  <a:pt x="12138" y="832743"/>
                  <a:pt x="9194" y="829799"/>
                </a:cubicBezTo>
                <a:cubicBezTo>
                  <a:pt x="6251" y="826856"/>
                  <a:pt x="3969" y="823449"/>
                  <a:pt x="2381" y="819613"/>
                </a:cubicBezTo>
                <a:cubicBezTo>
                  <a:pt x="794" y="815776"/>
                  <a:pt x="0" y="811774"/>
                  <a:pt x="0" y="807607"/>
                </a:cubicBezTo>
                <a:cubicBezTo>
                  <a:pt x="0" y="803473"/>
                  <a:pt x="794" y="799471"/>
                  <a:pt x="2381" y="795602"/>
                </a:cubicBezTo>
                <a:cubicBezTo>
                  <a:pt x="3969" y="791765"/>
                  <a:pt x="6251" y="788392"/>
                  <a:pt x="9194" y="785448"/>
                </a:cubicBezTo>
                <a:cubicBezTo>
                  <a:pt x="12138" y="782505"/>
                  <a:pt x="15511" y="780223"/>
                  <a:pt x="19381" y="778635"/>
                </a:cubicBezTo>
                <a:cubicBezTo>
                  <a:pt x="23217" y="777048"/>
                  <a:pt x="27219" y="776254"/>
                  <a:pt x="31386" y="776254"/>
                </a:cubicBezTo>
                <a:close/>
                <a:moveTo>
                  <a:pt x="303444" y="646774"/>
                </a:moveTo>
                <a:cubicBezTo>
                  <a:pt x="307578" y="646774"/>
                  <a:pt x="311580" y="647568"/>
                  <a:pt x="315450" y="649155"/>
                </a:cubicBezTo>
                <a:cubicBezTo>
                  <a:pt x="319286" y="650743"/>
                  <a:pt x="322660" y="653025"/>
                  <a:pt x="325603" y="655968"/>
                </a:cubicBezTo>
                <a:cubicBezTo>
                  <a:pt x="328547" y="658912"/>
                  <a:pt x="330829" y="662285"/>
                  <a:pt x="332416" y="666155"/>
                </a:cubicBezTo>
                <a:cubicBezTo>
                  <a:pt x="334004" y="669991"/>
                  <a:pt x="334797" y="673993"/>
                  <a:pt x="334797" y="678160"/>
                </a:cubicBezTo>
                <a:cubicBezTo>
                  <a:pt x="334797" y="682294"/>
                  <a:pt x="334004" y="686296"/>
                  <a:pt x="332416" y="690166"/>
                </a:cubicBezTo>
                <a:cubicBezTo>
                  <a:pt x="330829" y="694002"/>
                  <a:pt x="328547" y="697376"/>
                  <a:pt x="325603" y="700319"/>
                </a:cubicBezTo>
                <a:cubicBezTo>
                  <a:pt x="322660" y="703263"/>
                  <a:pt x="319286" y="705545"/>
                  <a:pt x="315450" y="707132"/>
                </a:cubicBezTo>
                <a:cubicBezTo>
                  <a:pt x="311580" y="708720"/>
                  <a:pt x="307578" y="709513"/>
                  <a:pt x="303444" y="709513"/>
                </a:cubicBezTo>
                <a:cubicBezTo>
                  <a:pt x="299277" y="709513"/>
                  <a:pt x="295275" y="708720"/>
                  <a:pt x="291439" y="707132"/>
                </a:cubicBezTo>
                <a:cubicBezTo>
                  <a:pt x="287569" y="705545"/>
                  <a:pt x="284196" y="703263"/>
                  <a:pt x="281252" y="700319"/>
                </a:cubicBezTo>
                <a:cubicBezTo>
                  <a:pt x="278309" y="697376"/>
                  <a:pt x="276027" y="694002"/>
                  <a:pt x="274439" y="690166"/>
                </a:cubicBezTo>
                <a:cubicBezTo>
                  <a:pt x="272852" y="686296"/>
                  <a:pt x="272058" y="682294"/>
                  <a:pt x="272058" y="678160"/>
                </a:cubicBezTo>
                <a:cubicBezTo>
                  <a:pt x="272058" y="673993"/>
                  <a:pt x="272852" y="669991"/>
                  <a:pt x="274439" y="666155"/>
                </a:cubicBezTo>
                <a:cubicBezTo>
                  <a:pt x="276027" y="662285"/>
                  <a:pt x="278309" y="658912"/>
                  <a:pt x="281252" y="655968"/>
                </a:cubicBezTo>
                <a:cubicBezTo>
                  <a:pt x="284196" y="653025"/>
                  <a:pt x="287569" y="650743"/>
                  <a:pt x="291439" y="649155"/>
                </a:cubicBezTo>
                <a:cubicBezTo>
                  <a:pt x="295275" y="647568"/>
                  <a:pt x="299277" y="646774"/>
                  <a:pt x="303444" y="646774"/>
                </a:cubicBezTo>
                <a:close/>
                <a:moveTo>
                  <a:pt x="167680" y="646774"/>
                </a:moveTo>
                <a:cubicBezTo>
                  <a:pt x="171847" y="646774"/>
                  <a:pt x="175849" y="647568"/>
                  <a:pt x="179686" y="649155"/>
                </a:cubicBezTo>
                <a:cubicBezTo>
                  <a:pt x="183522" y="650743"/>
                  <a:pt x="186929" y="653025"/>
                  <a:pt x="189872" y="655968"/>
                </a:cubicBezTo>
                <a:cubicBezTo>
                  <a:pt x="192816" y="658912"/>
                  <a:pt x="195065" y="662285"/>
                  <a:pt x="196652" y="666155"/>
                </a:cubicBezTo>
                <a:cubicBezTo>
                  <a:pt x="198273" y="669991"/>
                  <a:pt x="199066" y="673993"/>
                  <a:pt x="199066" y="678160"/>
                </a:cubicBezTo>
                <a:cubicBezTo>
                  <a:pt x="199066" y="682294"/>
                  <a:pt x="198273" y="686296"/>
                  <a:pt x="196652" y="690166"/>
                </a:cubicBezTo>
                <a:cubicBezTo>
                  <a:pt x="195065" y="694002"/>
                  <a:pt x="192816" y="697376"/>
                  <a:pt x="189872" y="700319"/>
                </a:cubicBezTo>
                <a:cubicBezTo>
                  <a:pt x="186929" y="703263"/>
                  <a:pt x="183522" y="705545"/>
                  <a:pt x="179686" y="707132"/>
                </a:cubicBezTo>
                <a:cubicBezTo>
                  <a:pt x="175849" y="708720"/>
                  <a:pt x="171847" y="709513"/>
                  <a:pt x="167680" y="709513"/>
                </a:cubicBezTo>
                <a:cubicBezTo>
                  <a:pt x="163513" y="709513"/>
                  <a:pt x="159511" y="708720"/>
                  <a:pt x="155675" y="707132"/>
                </a:cubicBezTo>
                <a:cubicBezTo>
                  <a:pt x="151838" y="705545"/>
                  <a:pt x="148432" y="703263"/>
                  <a:pt x="145521" y="700319"/>
                </a:cubicBezTo>
                <a:cubicBezTo>
                  <a:pt x="142578" y="697376"/>
                  <a:pt x="140296" y="694002"/>
                  <a:pt x="138708" y="690166"/>
                </a:cubicBezTo>
                <a:cubicBezTo>
                  <a:pt x="137121" y="686296"/>
                  <a:pt x="136327" y="682294"/>
                  <a:pt x="136327" y="678160"/>
                </a:cubicBezTo>
                <a:cubicBezTo>
                  <a:pt x="136327" y="673993"/>
                  <a:pt x="137121" y="669991"/>
                  <a:pt x="138708" y="666155"/>
                </a:cubicBezTo>
                <a:cubicBezTo>
                  <a:pt x="140296" y="662285"/>
                  <a:pt x="142578" y="658912"/>
                  <a:pt x="145521" y="655968"/>
                </a:cubicBezTo>
                <a:cubicBezTo>
                  <a:pt x="148432" y="653025"/>
                  <a:pt x="151838" y="650743"/>
                  <a:pt x="155675" y="649155"/>
                </a:cubicBezTo>
                <a:cubicBezTo>
                  <a:pt x="159511" y="647568"/>
                  <a:pt x="163513" y="646774"/>
                  <a:pt x="167680" y="646774"/>
                </a:cubicBezTo>
                <a:close/>
                <a:moveTo>
                  <a:pt x="31386" y="646774"/>
                </a:moveTo>
                <a:cubicBezTo>
                  <a:pt x="35520" y="646774"/>
                  <a:pt x="39522" y="647568"/>
                  <a:pt x="43392" y="649155"/>
                </a:cubicBezTo>
                <a:cubicBezTo>
                  <a:pt x="47228" y="650743"/>
                  <a:pt x="50602" y="653025"/>
                  <a:pt x="53545" y="655968"/>
                </a:cubicBezTo>
                <a:cubicBezTo>
                  <a:pt x="56489" y="658912"/>
                  <a:pt x="58771" y="662285"/>
                  <a:pt x="60358" y="666155"/>
                </a:cubicBezTo>
                <a:cubicBezTo>
                  <a:pt x="61946" y="669991"/>
                  <a:pt x="62739" y="673993"/>
                  <a:pt x="62739" y="678160"/>
                </a:cubicBezTo>
                <a:cubicBezTo>
                  <a:pt x="62739" y="682294"/>
                  <a:pt x="61946" y="686296"/>
                  <a:pt x="60358" y="690166"/>
                </a:cubicBezTo>
                <a:cubicBezTo>
                  <a:pt x="58771" y="694002"/>
                  <a:pt x="56489" y="697376"/>
                  <a:pt x="53545" y="700319"/>
                </a:cubicBezTo>
                <a:cubicBezTo>
                  <a:pt x="50602" y="703263"/>
                  <a:pt x="47228" y="705545"/>
                  <a:pt x="43392" y="707132"/>
                </a:cubicBezTo>
                <a:cubicBezTo>
                  <a:pt x="39522" y="708720"/>
                  <a:pt x="35520" y="709513"/>
                  <a:pt x="31386" y="709513"/>
                </a:cubicBezTo>
                <a:cubicBezTo>
                  <a:pt x="27219" y="709513"/>
                  <a:pt x="23217" y="708720"/>
                  <a:pt x="19381" y="707132"/>
                </a:cubicBezTo>
                <a:cubicBezTo>
                  <a:pt x="15511" y="705545"/>
                  <a:pt x="12138" y="703263"/>
                  <a:pt x="9194" y="700319"/>
                </a:cubicBezTo>
                <a:cubicBezTo>
                  <a:pt x="6251" y="697376"/>
                  <a:pt x="3969" y="694002"/>
                  <a:pt x="2381" y="690166"/>
                </a:cubicBezTo>
                <a:cubicBezTo>
                  <a:pt x="794" y="686296"/>
                  <a:pt x="0" y="682294"/>
                  <a:pt x="0" y="678160"/>
                </a:cubicBezTo>
                <a:cubicBezTo>
                  <a:pt x="0" y="673993"/>
                  <a:pt x="794" y="669991"/>
                  <a:pt x="2381" y="666155"/>
                </a:cubicBezTo>
                <a:cubicBezTo>
                  <a:pt x="3969" y="662285"/>
                  <a:pt x="6251" y="658912"/>
                  <a:pt x="9194" y="655968"/>
                </a:cubicBezTo>
                <a:cubicBezTo>
                  <a:pt x="12138" y="653025"/>
                  <a:pt x="15511" y="650743"/>
                  <a:pt x="19381" y="649155"/>
                </a:cubicBezTo>
                <a:cubicBezTo>
                  <a:pt x="23217" y="647568"/>
                  <a:pt x="27219" y="646774"/>
                  <a:pt x="31386" y="646774"/>
                </a:cubicBezTo>
                <a:close/>
                <a:moveTo>
                  <a:pt x="303444" y="517888"/>
                </a:moveTo>
                <a:cubicBezTo>
                  <a:pt x="307578" y="517888"/>
                  <a:pt x="311580" y="518682"/>
                  <a:pt x="315450" y="520269"/>
                </a:cubicBezTo>
                <a:cubicBezTo>
                  <a:pt x="319286" y="521857"/>
                  <a:pt x="322660" y="524106"/>
                  <a:pt x="325603" y="527049"/>
                </a:cubicBezTo>
                <a:cubicBezTo>
                  <a:pt x="328547" y="529993"/>
                  <a:pt x="330829" y="533399"/>
                  <a:pt x="332416" y="537236"/>
                </a:cubicBezTo>
                <a:cubicBezTo>
                  <a:pt x="334004" y="541072"/>
                  <a:pt x="334797" y="545074"/>
                  <a:pt x="334797" y="549241"/>
                </a:cubicBezTo>
                <a:cubicBezTo>
                  <a:pt x="334797" y="553408"/>
                  <a:pt x="334004" y="557410"/>
                  <a:pt x="332416" y="561247"/>
                </a:cubicBezTo>
                <a:cubicBezTo>
                  <a:pt x="330829" y="565083"/>
                  <a:pt x="328547" y="568490"/>
                  <a:pt x="325603" y="571433"/>
                </a:cubicBezTo>
                <a:cubicBezTo>
                  <a:pt x="322660" y="574377"/>
                  <a:pt x="319286" y="576626"/>
                  <a:pt x="315450" y="578213"/>
                </a:cubicBezTo>
                <a:cubicBezTo>
                  <a:pt x="311580" y="579834"/>
                  <a:pt x="307578" y="580627"/>
                  <a:pt x="303444" y="580627"/>
                </a:cubicBezTo>
                <a:cubicBezTo>
                  <a:pt x="299277" y="580627"/>
                  <a:pt x="295275" y="579834"/>
                  <a:pt x="291439" y="578213"/>
                </a:cubicBezTo>
                <a:cubicBezTo>
                  <a:pt x="287569" y="576626"/>
                  <a:pt x="284196" y="574377"/>
                  <a:pt x="281252" y="571433"/>
                </a:cubicBezTo>
                <a:cubicBezTo>
                  <a:pt x="278309" y="568490"/>
                  <a:pt x="276027" y="565083"/>
                  <a:pt x="274439" y="561247"/>
                </a:cubicBezTo>
                <a:cubicBezTo>
                  <a:pt x="272852" y="557410"/>
                  <a:pt x="272058" y="553408"/>
                  <a:pt x="272058" y="549241"/>
                </a:cubicBezTo>
                <a:cubicBezTo>
                  <a:pt x="272058" y="545074"/>
                  <a:pt x="272852" y="541072"/>
                  <a:pt x="274439" y="537236"/>
                </a:cubicBezTo>
                <a:cubicBezTo>
                  <a:pt x="276027" y="533399"/>
                  <a:pt x="278309" y="529993"/>
                  <a:pt x="281252" y="527049"/>
                </a:cubicBezTo>
                <a:cubicBezTo>
                  <a:pt x="284196" y="524106"/>
                  <a:pt x="287569" y="521857"/>
                  <a:pt x="291439" y="520269"/>
                </a:cubicBezTo>
                <a:cubicBezTo>
                  <a:pt x="295275" y="518682"/>
                  <a:pt x="299277" y="517888"/>
                  <a:pt x="303444" y="517888"/>
                </a:cubicBezTo>
                <a:close/>
                <a:moveTo>
                  <a:pt x="167680" y="517888"/>
                </a:moveTo>
                <a:cubicBezTo>
                  <a:pt x="171847" y="517888"/>
                  <a:pt x="175849" y="518682"/>
                  <a:pt x="179686" y="520269"/>
                </a:cubicBezTo>
                <a:cubicBezTo>
                  <a:pt x="183522" y="521857"/>
                  <a:pt x="186929" y="524106"/>
                  <a:pt x="189872" y="527049"/>
                </a:cubicBezTo>
                <a:cubicBezTo>
                  <a:pt x="192816" y="529993"/>
                  <a:pt x="195065" y="533399"/>
                  <a:pt x="196652" y="537236"/>
                </a:cubicBezTo>
                <a:cubicBezTo>
                  <a:pt x="198273" y="541072"/>
                  <a:pt x="199066" y="545074"/>
                  <a:pt x="199066" y="549241"/>
                </a:cubicBezTo>
                <a:cubicBezTo>
                  <a:pt x="199066" y="553408"/>
                  <a:pt x="198273" y="557410"/>
                  <a:pt x="196652" y="561247"/>
                </a:cubicBezTo>
                <a:cubicBezTo>
                  <a:pt x="195065" y="565083"/>
                  <a:pt x="192816" y="568490"/>
                  <a:pt x="189872" y="571433"/>
                </a:cubicBezTo>
                <a:cubicBezTo>
                  <a:pt x="186929" y="574377"/>
                  <a:pt x="183522" y="576626"/>
                  <a:pt x="179686" y="578213"/>
                </a:cubicBezTo>
                <a:cubicBezTo>
                  <a:pt x="175849" y="579834"/>
                  <a:pt x="171847" y="580627"/>
                  <a:pt x="167680" y="580627"/>
                </a:cubicBezTo>
                <a:cubicBezTo>
                  <a:pt x="163513" y="580627"/>
                  <a:pt x="159511" y="579834"/>
                  <a:pt x="155675" y="578213"/>
                </a:cubicBezTo>
                <a:cubicBezTo>
                  <a:pt x="151838" y="576626"/>
                  <a:pt x="148432" y="574377"/>
                  <a:pt x="145521" y="571433"/>
                </a:cubicBezTo>
                <a:cubicBezTo>
                  <a:pt x="142578" y="568490"/>
                  <a:pt x="140296" y="565083"/>
                  <a:pt x="138708" y="561247"/>
                </a:cubicBezTo>
                <a:cubicBezTo>
                  <a:pt x="137121" y="557410"/>
                  <a:pt x="136327" y="553408"/>
                  <a:pt x="136327" y="549241"/>
                </a:cubicBezTo>
                <a:cubicBezTo>
                  <a:pt x="136327" y="545074"/>
                  <a:pt x="137121" y="541072"/>
                  <a:pt x="138708" y="537236"/>
                </a:cubicBezTo>
                <a:cubicBezTo>
                  <a:pt x="140296" y="533399"/>
                  <a:pt x="142578" y="529993"/>
                  <a:pt x="145521" y="527049"/>
                </a:cubicBezTo>
                <a:cubicBezTo>
                  <a:pt x="148432" y="524106"/>
                  <a:pt x="151838" y="521857"/>
                  <a:pt x="155675" y="520269"/>
                </a:cubicBezTo>
                <a:cubicBezTo>
                  <a:pt x="159511" y="518682"/>
                  <a:pt x="163513" y="517888"/>
                  <a:pt x="167680" y="517888"/>
                </a:cubicBezTo>
                <a:close/>
                <a:moveTo>
                  <a:pt x="31386" y="517888"/>
                </a:moveTo>
                <a:cubicBezTo>
                  <a:pt x="35520" y="517888"/>
                  <a:pt x="39522" y="518682"/>
                  <a:pt x="43392" y="520269"/>
                </a:cubicBezTo>
                <a:cubicBezTo>
                  <a:pt x="47228" y="521857"/>
                  <a:pt x="50602" y="524106"/>
                  <a:pt x="53545" y="527049"/>
                </a:cubicBezTo>
                <a:cubicBezTo>
                  <a:pt x="56489" y="529993"/>
                  <a:pt x="58771" y="533399"/>
                  <a:pt x="60358" y="537236"/>
                </a:cubicBezTo>
                <a:cubicBezTo>
                  <a:pt x="61946" y="541072"/>
                  <a:pt x="62739" y="545074"/>
                  <a:pt x="62739" y="549241"/>
                </a:cubicBezTo>
                <a:cubicBezTo>
                  <a:pt x="62739" y="553408"/>
                  <a:pt x="61946" y="557410"/>
                  <a:pt x="60358" y="561247"/>
                </a:cubicBezTo>
                <a:cubicBezTo>
                  <a:pt x="58771" y="565083"/>
                  <a:pt x="56489" y="568490"/>
                  <a:pt x="53545" y="571433"/>
                </a:cubicBezTo>
                <a:cubicBezTo>
                  <a:pt x="50602" y="574377"/>
                  <a:pt x="47228" y="576626"/>
                  <a:pt x="43392" y="578213"/>
                </a:cubicBezTo>
                <a:cubicBezTo>
                  <a:pt x="39522" y="579834"/>
                  <a:pt x="35520" y="580627"/>
                  <a:pt x="31386" y="580627"/>
                </a:cubicBezTo>
                <a:cubicBezTo>
                  <a:pt x="27219" y="580627"/>
                  <a:pt x="23217" y="579834"/>
                  <a:pt x="19381" y="578213"/>
                </a:cubicBezTo>
                <a:cubicBezTo>
                  <a:pt x="15511" y="576626"/>
                  <a:pt x="12138" y="574377"/>
                  <a:pt x="9194" y="571433"/>
                </a:cubicBezTo>
                <a:cubicBezTo>
                  <a:pt x="6251" y="568490"/>
                  <a:pt x="3969" y="565083"/>
                  <a:pt x="2381" y="561247"/>
                </a:cubicBezTo>
                <a:cubicBezTo>
                  <a:pt x="794" y="557410"/>
                  <a:pt x="0" y="553408"/>
                  <a:pt x="0" y="549241"/>
                </a:cubicBezTo>
                <a:cubicBezTo>
                  <a:pt x="0" y="545074"/>
                  <a:pt x="794" y="541072"/>
                  <a:pt x="2381" y="537236"/>
                </a:cubicBezTo>
                <a:cubicBezTo>
                  <a:pt x="3969" y="533399"/>
                  <a:pt x="6251" y="529993"/>
                  <a:pt x="9194" y="527049"/>
                </a:cubicBezTo>
                <a:cubicBezTo>
                  <a:pt x="12138" y="524106"/>
                  <a:pt x="15511" y="521857"/>
                  <a:pt x="19381" y="520269"/>
                </a:cubicBezTo>
                <a:cubicBezTo>
                  <a:pt x="23217" y="518682"/>
                  <a:pt x="27219" y="517888"/>
                  <a:pt x="31386" y="517888"/>
                </a:cubicBezTo>
                <a:close/>
                <a:moveTo>
                  <a:pt x="303444" y="388408"/>
                </a:moveTo>
                <a:cubicBezTo>
                  <a:pt x="307578" y="388408"/>
                  <a:pt x="311580" y="389202"/>
                  <a:pt x="315450" y="390789"/>
                </a:cubicBezTo>
                <a:cubicBezTo>
                  <a:pt x="319286" y="392377"/>
                  <a:pt x="322660" y="394659"/>
                  <a:pt x="325603" y="397602"/>
                </a:cubicBezTo>
                <a:cubicBezTo>
                  <a:pt x="328547" y="400546"/>
                  <a:pt x="330829" y="403919"/>
                  <a:pt x="332416" y="407756"/>
                </a:cubicBezTo>
                <a:cubicBezTo>
                  <a:pt x="334004" y="411625"/>
                  <a:pt x="334797" y="415627"/>
                  <a:pt x="334797" y="419761"/>
                </a:cubicBezTo>
                <a:cubicBezTo>
                  <a:pt x="334797" y="423928"/>
                  <a:pt x="334004" y="427930"/>
                  <a:pt x="332416" y="431767"/>
                </a:cubicBezTo>
                <a:cubicBezTo>
                  <a:pt x="330829" y="435636"/>
                  <a:pt x="328547" y="439010"/>
                  <a:pt x="325603" y="441953"/>
                </a:cubicBezTo>
                <a:cubicBezTo>
                  <a:pt x="322660" y="444897"/>
                  <a:pt x="319286" y="447179"/>
                  <a:pt x="315450" y="448766"/>
                </a:cubicBezTo>
                <a:cubicBezTo>
                  <a:pt x="311580" y="450354"/>
                  <a:pt x="307578" y="451147"/>
                  <a:pt x="303444" y="451147"/>
                </a:cubicBezTo>
                <a:cubicBezTo>
                  <a:pt x="299277" y="451147"/>
                  <a:pt x="295275" y="450354"/>
                  <a:pt x="291439" y="448766"/>
                </a:cubicBezTo>
                <a:cubicBezTo>
                  <a:pt x="287569" y="447179"/>
                  <a:pt x="284196" y="444897"/>
                  <a:pt x="281252" y="441953"/>
                </a:cubicBezTo>
                <a:cubicBezTo>
                  <a:pt x="278309" y="439010"/>
                  <a:pt x="276027" y="435636"/>
                  <a:pt x="274439" y="431767"/>
                </a:cubicBezTo>
                <a:cubicBezTo>
                  <a:pt x="272852" y="427930"/>
                  <a:pt x="272058" y="423928"/>
                  <a:pt x="272058" y="419761"/>
                </a:cubicBezTo>
                <a:cubicBezTo>
                  <a:pt x="272058" y="415627"/>
                  <a:pt x="272852" y="411625"/>
                  <a:pt x="274439" y="407756"/>
                </a:cubicBezTo>
                <a:cubicBezTo>
                  <a:pt x="276027" y="403919"/>
                  <a:pt x="278309" y="400546"/>
                  <a:pt x="281252" y="397602"/>
                </a:cubicBezTo>
                <a:cubicBezTo>
                  <a:pt x="284196" y="394659"/>
                  <a:pt x="287569" y="392377"/>
                  <a:pt x="291439" y="390789"/>
                </a:cubicBezTo>
                <a:cubicBezTo>
                  <a:pt x="295275" y="389202"/>
                  <a:pt x="299277" y="388408"/>
                  <a:pt x="303444" y="388408"/>
                </a:cubicBezTo>
                <a:close/>
                <a:moveTo>
                  <a:pt x="167680" y="388408"/>
                </a:moveTo>
                <a:cubicBezTo>
                  <a:pt x="171847" y="388408"/>
                  <a:pt x="175849" y="389202"/>
                  <a:pt x="179686" y="390789"/>
                </a:cubicBezTo>
                <a:cubicBezTo>
                  <a:pt x="183522" y="392377"/>
                  <a:pt x="186929" y="394659"/>
                  <a:pt x="189872" y="397602"/>
                </a:cubicBezTo>
                <a:cubicBezTo>
                  <a:pt x="192816" y="400546"/>
                  <a:pt x="195065" y="403919"/>
                  <a:pt x="196652" y="407756"/>
                </a:cubicBezTo>
                <a:cubicBezTo>
                  <a:pt x="198273" y="411625"/>
                  <a:pt x="199066" y="415627"/>
                  <a:pt x="199066" y="419761"/>
                </a:cubicBezTo>
                <a:cubicBezTo>
                  <a:pt x="199066" y="423928"/>
                  <a:pt x="198273" y="427930"/>
                  <a:pt x="196652" y="431767"/>
                </a:cubicBezTo>
                <a:cubicBezTo>
                  <a:pt x="195065" y="435636"/>
                  <a:pt x="192816" y="439010"/>
                  <a:pt x="189872" y="441953"/>
                </a:cubicBezTo>
                <a:cubicBezTo>
                  <a:pt x="186929" y="444897"/>
                  <a:pt x="183522" y="447179"/>
                  <a:pt x="179686" y="448766"/>
                </a:cubicBezTo>
                <a:cubicBezTo>
                  <a:pt x="175849" y="450354"/>
                  <a:pt x="171847" y="451147"/>
                  <a:pt x="167680" y="451147"/>
                </a:cubicBezTo>
                <a:cubicBezTo>
                  <a:pt x="163513" y="451147"/>
                  <a:pt x="159511" y="450354"/>
                  <a:pt x="155675" y="448766"/>
                </a:cubicBezTo>
                <a:cubicBezTo>
                  <a:pt x="151838" y="447179"/>
                  <a:pt x="148432" y="444897"/>
                  <a:pt x="145521" y="441953"/>
                </a:cubicBezTo>
                <a:cubicBezTo>
                  <a:pt x="142578" y="439010"/>
                  <a:pt x="140296" y="435636"/>
                  <a:pt x="138708" y="431767"/>
                </a:cubicBezTo>
                <a:cubicBezTo>
                  <a:pt x="137121" y="427930"/>
                  <a:pt x="136327" y="423928"/>
                  <a:pt x="136327" y="419761"/>
                </a:cubicBezTo>
                <a:cubicBezTo>
                  <a:pt x="136327" y="415627"/>
                  <a:pt x="137121" y="411625"/>
                  <a:pt x="138708" y="407756"/>
                </a:cubicBezTo>
                <a:cubicBezTo>
                  <a:pt x="140296" y="403919"/>
                  <a:pt x="142578" y="400546"/>
                  <a:pt x="145521" y="397602"/>
                </a:cubicBezTo>
                <a:cubicBezTo>
                  <a:pt x="148432" y="394659"/>
                  <a:pt x="151838" y="392377"/>
                  <a:pt x="155675" y="390789"/>
                </a:cubicBezTo>
                <a:cubicBezTo>
                  <a:pt x="159511" y="389202"/>
                  <a:pt x="163513" y="388408"/>
                  <a:pt x="167680" y="388408"/>
                </a:cubicBezTo>
                <a:close/>
                <a:moveTo>
                  <a:pt x="31386" y="388408"/>
                </a:moveTo>
                <a:cubicBezTo>
                  <a:pt x="35520" y="388408"/>
                  <a:pt x="39522" y="389202"/>
                  <a:pt x="43392" y="390789"/>
                </a:cubicBezTo>
                <a:cubicBezTo>
                  <a:pt x="47228" y="392377"/>
                  <a:pt x="50602" y="394659"/>
                  <a:pt x="53545" y="397602"/>
                </a:cubicBezTo>
                <a:cubicBezTo>
                  <a:pt x="56489" y="400546"/>
                  <a:pt x="58771" y="403919"/>
                  <a:pt x="60358" y="407756"/>
                </a:cubicBezTo>
                <a:cubicBezTo>
                  <a:pt x="61946" y="411625"/>
                  <a:pt x="62739" y="415627"/>
                  <a:pt x="62739" y="419761"/>
                </a:cubicBezTo>
                <a:cubicBezTo>
                  <a:pt x="62739" y="423928"/>
                  <a:pt x="61946" y="427930"/>
                  <a:pt x="60358" y="431767"/>
                </a:cubicBezTo>
                <a:cubicBezTo>
                  <a:pt x="58771" y="435636"/>
                  <a:pt x="56489" y="439010"/>
                  <a:pt x="53545" y="441953"/>
                </a:cubicBezTo>
                <a:cubicBezTo>
                  <a:pt x="50602" y="444897"/>
                  <a:pt x="47228" y="447179"/>
                  <a:pt x="43392" y="448766"/>
                </a:cubicBezTo>
                <a:cubicBezTo>
                  <a:pt x="39522" y="450354"/>
                  <a:pt x="35520" y="451147"/>
                  <a:pt x="31386" y="451147"/>
                </a:cubicBezTo>
                <a:cubicBezTo>
                  <a:pt x="27219" y="451147"/>
                  <a:pt x="23217" y="450354"/>
                  <a:pt x="19381" y="448766"/>
                </a:cubicBezTo>
                <a:cubicBezTo>
                  <a:pt x="15511" y="447179"/>
                  <a:pt x="12138" y="444897"/>
                  <a:pt x="9194" y="441953"/>
                </a:cubicBezTo>
                <a:cubicBezTo>
                  <a:pt x="6251" y="439010"/>
                  <a:pt x="3969" y="435636"/>
                  <a:pt x="2381" y="431767"/>
                </a:cubicBezTo>
                <a:cubicBezTo>
                  <a:pt x="794" y="427930"/>
                  <a:pt x="0" y="423928"/>
                  <a:pt x="0" y="419761"/>
                </a:cubicBezTo>
                <a:cubicBezTo>
                  <a:pt x="0" y="415627"/>
                  <a:pt x="794" y="411625"/>
                  <a:pt x="2381" y="407756"/>
                </a:cubicBezTo>
                <a:cubicBezTo>
                  <a:pt x="3969" y="403919"/>
                  <a:pt x="6251" y="400546"/>
                  <a:pt x="9194" y="397602"/>
                </a:cubicBezTo>
                <a:cubicBezTo>
                  <a:pt x="12138" y="394659"/>
                  <a:pt x="15511" y="392377"/>
                  <a:pt x="19381" y="390789"/>
                </a:cubicBezTo>
                <a:cubicBezTo>
                  <a:pt x="23217" y="389202"/>
                  <a:pt x="27219" y="388408"/>
                  <a:pt x="31386" y="388408"/>
                </a:cubicBezTo>
                <a:close/>
                <a:moveTo>
                  <a:pt x="164406" y="259358"/>
                </a:moveTo>
                <a:cubicBezTo>
                  <a:pt x="168540" y="258928"/>
                  <a:pt x="172608" y="259325"/>
                  <a:pt x="176576" y="260548"/>
                </a:cubicBezTo>
                <a:cubicBezTo>
                  <a:pt x="180578" y="261739"/>
                  <a:pt x="184183" y="263657"/>
                  <a:pt x="187391" y="266303"/>
                </a:cubicBezTo>
                <a:cubicBezTo>
                  <a:pt x="190599" y="268949"/>
                  <a:pt x="193179" y="272091"/>
                  <a:pt x="195163" y="275762"/>
                </a:cubicBezTo>
                <a:cubicBezTo>
                  <a:pt x="197115" y="279433"/>
                  <a:pt x="198305" y="283336"/>
                  <a:pt x="198702" y="287470"/>
                </a:cubicBezTo>
                <a:cubicBezTo>
                  <a:pt x="199132" y="291604"/>
                  <a:pt x="198735" y="295672"/>
                  <a:pt x="197512" y="299640"/>
                </a:cubicBezTo>
                <a:cubicBezTo>
                  <a:pt x="196321" y="303642"/>
                  <a:pt x="194403" y="307214"/>
                  <a:pt x="191757" y="310455"/>
                </a:cubicBezTo>
                <a:cubicBezTo>
                  <a:pt x="189111" y="313663"/>
                  <a:pt x="185969" y="316243"/>
                  <a:pt x="182298" y="318227"/>
                </a:cubicBezTo>
                <a:cubicBezTo>
                  <a:pt x="178627" y="320179"/>
                  <a:pt x="174724" y="321369"/>
                  <a:pt x="170590" y="321766"/>
                </a:cubicBezTo>
                <a:cubicBezTo>
                  <a:pt x="166456" y="322196"/>
                  <a:pt x="162388" y="321799"/>
                  <a:pt x="158419" y="320576"/>
                </a:cubicBezTo>
                <a:cubicBezTo>
                  <a:pt x="154418" y="319385"/>
                  <a:pt x="150846" y="317467"/>
                  <a:pt x="147605" y="314821"/>
                </a:cubicBezTo>
                <a:cubicBezTo>
                  <a:pt x="144397" y="312175"/>
                  <a:pt x="141817" y="309033"/>
                  <a:pt x="139832" y="305362"/>
                </a:cubicBezTo>
                <a:cubicBezTo>
                  <a:pt x="137881" y="301691"/>
                  <a:pt x="136691" y="297788"/>
                  <a:pt x="136294" y="293654"/>
                </a:cubicBezTo>
                <a:cubicBezTo>
                  <a:pt x="135864" y="289520"/>
                  <a:pt x="136261" y="285452"/>
                  <a:pt x="137484" y="281483"/>
                </a:cubicBezTo>
                <a:cubicBezTo>
                  <a:pt x="138675" y="277482"/>
                  <a:pt x="140593" y="273877"/>
                  <a:pt x="143239" y="270669"/>
                </a:cubicBezTo>
                <a:cubicBezTo>
                  <a:pt x="145885" y="267461"/>
                  <a:pt x="149027" y="264881"/>
                  <a:pt x="152698" y="262896"/>
                </a:cubicBezTo>
                <a:cubicBezTo>
                  <a:pt x="156369" y="260945"/>
                  <a:pt x="160272" y="259755"/>
                  <a:pt x="164406" y="259358"/>
                </a:cubicBezTo>
                <a:close/>
                <a:moveTo>
                  <a:pt x="305660" y="258994"/>
                </a:moveTo>
                <a:cubicBezTo>
                  <a:pt x="309827" y="259291"/>
                  <a:pt x="313762" y="260383"/>
                  <a:pt x="317467" y="262235"/>
                </a:cubicBezTo>
                <a:cubicBezTo>
                  <a:pt x="321204" y="264087"/>
                  <a:pt x="324412" y="266601"/>
                  <a:pt x="327157" y="269742"/>
                </a:cubicBezTo>
                <a:cubicBezTo>
                  <a:pt x="329869" y="272884"/>
                  <a:pt x="331886" y="276423"/>
                  <a:pt x="333209" y="280359"/>
                </a:cubicBezTo>
                <a:cubicBezTo>
                  <a:pt x="334532" y="284328"/>
                  <a:pt x="335028" y="288363"/>
                  <a:pt x="334731" y="292530"/>
                </a:cubicBezTo>
                <a:cubicBezTo>
                  <a:pt x="334433" y="296664"/>
                  <a:pt x="333375" y="300599"/>
                  <a:pt x="331523" y="304337"/>
                </a:cubicBezTo>
                <a:cubicBezTo>
                  <a:pt x="329637" y="308041"/>
                  <a:pt x="327157" y="311249"/>
                  <a:pt x="324015" y="313994"/>
                </a:cubicBezTo>
                <a:cubicBezTo>
                  <a:pt x="320873" y="316706"/>
                  <a:pt x="317301" y="318723"/>
                  <a:pt x="313366" y="320046"/>
                </a:cubicBezTo>
                <a:cubicBezTo>
                  <a:pt x="309430" y="321369"/>
                  <a:pt x="305362" y="321865"/>
                  <a:pt x="301228" y="321568"/>
                </a:cubicBezTo>
                <a:cubicBezTo>
                  <a:pt x="297061" y="321303"/>
                  <a:pt x="293125" y="320212"/>
                  <a:pt x="289421" y="318360"/>
                </a:cubicBezTo>
                <a:cubicBezTo>
                  <a:pt x="285684" y="316474"/>
                  <a:pt x="282476" y="313994"/>
                  <a:pt x="279764" y="310852"/>
                </a:cubicBezTo>
                <a:cubicBezTo>
                  <a:pt x="277018" y="307710"/>
                  <a:pt x="275001" y="304171"/>
                  <a:pt x="273678" y="300203"/>
                </a:cubicBezTo>
                <a:cubicBezTo>
                  <a:pt x="272388" y="296267"/>
                  <a:pt x="271859" y="292232"/>
                  <a:pt x="272157" y="288065"/>
                </a:cubicBezTo>
                <a:cubicBezTo>
                  <a:pt x="272454" y="283931"/>
                  <a:pt x="273546" y="279995"/>
                  <a:pt x="275398" y="276258"/>
                </a:cubicBezTo>
                <a:cubicBezTo>
                  <a:pt x="277250" y="272554"/>
                  <a:pt x="279764" y="269313"/>
                  <a:pt x="282905" y="266601"/>
                </a:cubicBezTo>
                <a:cubicBezTo>
                  <a:pt x="286047" y="263855"/>
                  <a:pt x="289586" y="261838"/>
                  <a:pt x="293522" y="260515"/>
                </a:cubicBezTo>
                <a:cubicBezTo>
                  <a:pt x="297491" y="259225"/>
                  <a:pt x="301526" y="258696"/>
                  <a:pt x="305660" y="258994"/>
                </a:cubicBezTo>
                <a:close/>
                <a:moveTo>
                  <a:pt x="33602" y="258994"/>
                </a:moveTo>
                <a:cubicBezTo>
                  <a:pt x="37770" y="259291"/>
                  <a:pt x="41705" y="260383"/>
                  <a:pt x="45409" y="262235"/>
                </a:cubicBezTo>
                <a:cubicBezTo>
                  <a:pt x="49147" y="264087"/>
                  <a:pt x="52355" y="266600"/>
                  <a:pt x="55100" y="269742"/>
                </a:cubicBezTo>
                <a:cubicBezTo>
                  <a:pt x="57812" y="272884"/>
                  <a:pt x="59829" y="276423"/>
                  <a:pt x="61152" y="280359"/>
                </a:cubicBezTo>
                <a:cubicBezTo>
                  <a:pt x="62475" y="284327"/>
                  <a:pt x="62971" y="288362"/>
                  <a:pt x="62673" y="292530"/>
                </a:cubicBezTo>
                <a:cubicBezTo>
                  <a:pt x="62376" y="296664"/>
                  <a:pt x="61317" y="300599"/>
                  <a:pt x="59432" y="304337"/>
                </a:cubicBezTo>
                <a:cubicBezTo>
                  <a:pt x="57580" y="308041"/>
                  <a:pt x="55067" y="311282"/>
                  <a:pt x="51925" y="313994"/>
                </a:cubicBezTo>
                <a:cubicBezTo>
                  <a:pt x="48783" y="316706"/>
                  <a:pt x="45244" y="318723"/>
                  <a:pt x="41308" y="320046"/>
                </a:cubicBezTo>
                <a:cubicBezTo>
                  <a:pt x="37373" y="321369"/>
                  <a:pt x="33305" y="321865"/>
                  <a:pt x="29171" y="321601"/>
                </a:cubicBezTo>
                <a:cubicBezTo>
                  <a:pt x="25003" y="321303"/>
                  <a:pt x="21068" y="320212"/>
                  <a:pt x="17364" y="318359"/>
                </a:cubicBezTo>
                <a:cubicBezTo>
                  <a:pt x="13626" y="316507"/>
                  <a:pt x="10418" y="313994"/>
                  <a:pt x="7673" y="310852"/>
                </a:cubicBezTo>
                <a:cubicBezTo>
                  <a:pt x="4961" y="307710"/>
                  <a:pt x="2944" y="304171"/>
                  <a:pt x="1621" y="300202"/>
                </a:cubicBezTo>
                <a:cubicBezTo>
                  <a:pt x="298" y="296267"/>
                  <a:pt x="-198" y="292232"/>
                  <a:pt x="99" y="288065"/>
                </a:cubicBezTo>
                <a:cubicBezTo>
                  <a:pt x="397" y="283931"/>
                  <a:pt x="1455" y="279995"/>
                  <a:pt x="3341" y="276258"/>
                </a:cubicBezTo>
                <a:cubicBezTo>
                  <a:pt x="5193" y="272553"/>
                  <a:pt x="7673" y="269312"/>
                  <a:pt x="10815" y="266600"/>
                </a:cubicBezTo>
                <a:cubicBezTo>
                  <a:pt x="13990" y="263855"/>
                  <a:pt x="17529" y="261838"/>
                  <a:pt x="21465" y="260548"/>
                </a:cubicBezTo>
                <a:cubicBezTo>
                  <a:pt x="25400" y="259225"/>
                  <a:pt x="29468" y="258696"/>
                  <a:pt x="33602" y="258994"/>
                </a:cubicBezTo>
                <a:close/>
                <a:moveTo>
                  <a:pt x="303444" y="129447"/>
                </a:moveTo>
                <a:cubicBezTo>
                  <a:pt x="320543" y="129447"/>
                  <a:pt x="334797" y="143735"/>
                  <a:pt x="334797" y="160833"/>
                </a:cubicBezTo>
                <a:cubicBezTo>
                  <a:pt x="334797" y="178527"/>
                  <a:pt x="320543" y="192186"/>
                  <a:pt x="303444" y="192186"/>
                </a:cubicBezTo>
                <a:cubicBezTo>
                  <a:pt x="286312" y="192186"/>
                  <a:pt x="272058" y="177932"/>
                  <a:pt x="272058" y="160833"/>
                </a:cubicBezTo>
                <a:cubicBezTo>
                  <a:pt x="272058" y="143735"/>
                  <a:pt x="286312" y="129447"/>
                  <a:pt x="303444" y="129447"/>
                </a:cubicBezTo>
                <a:close/>
                <a:moveTo>
                  <a:pt x="167680" y="129447"/>
                </a:moveTo>
                <a:cubicBezTo>
                  <a:pt x="184812" y="129447"/>
                  <a:pt x="199066" y="143735"/>
                  <a:pt x="199066" y="160833"/>
                </a:cubicBezTo>
                <a:cubicBezTo>
                  <a:pt x="198471" y="178527"/>
                  <a:pt x="184812" y="192186"/>
                  <a:pt x="167680" y="192186"/>
                </a:cubicBezTo>
                <a:cubicBezTo>
                  <a:pt x="150581" y="192186"/>
                  <a:pt x="136327" y="177932"/>
                  <a:pt x="136327" y="160833"/>
                </a:cubicBezTo>
                <a:cubicBezTo>
                  <a:pt x="136327" y="143735"/>
                  <a:pt x="150581" y="129447"/>
                  <a:pt x="167680" y="129447"/>
                </a:cubicBezTo>
                <a:close/>
                <a:moveTo>
                  <a:pt x="31386" y="129447"/>
                </a:moveTo>
                <a:cubicBezTo>
                  <a:pt x="48485" y="129447"/>
                  <a:pt x="62739" y="143735"/>
                  <a:pt x="62739" y="160833"/>
                </a:cubicBezTo>
                <a:cubicBezTo>
                  <a:pt x="62739" y="178527"/>
                  <a:pt x="48485" y="192186"/>
                  <a:pt x="31386" y="192186"/>
                </a:cubicBezTo>
                <a:cubicBezTo>
                  <a:pt x="14254" y="192186"/>
                  <a:pt x="0" y="177932"/>
                  <a:pt x="0" y="160833"/>
                </a:cubicBezTo>
                <a:cubicBezTo>
                  <a:pt x="0" y="143735"/>
                  <a:pt x="14254" y="129447"/>
                  <a:pt x="31386" y="129447"/>
                </a:cubicBezTo>
                <a:close/>
                <a:moveTo>
                  <a:pt x="303444" y="0"/>
                </a:moveTo>
                <a:cubicBezTo>
                  <a:pt x="320543" y="0"/>
                  <a:pt x="334797" y="14254"/>
                  <a:pt x="334797" y="31353"/>
                </a:cubicBezTo>
                <a:cubicBezTo>
                  <a:pt x="334797" y="48485"/>
                  <a:pt x="320543" y="62739"/>
                  <a:pt x="303444" y="62739"/>
                </a:cubicBezTo>
                <a:cubicBezTo>
                  <a:pt x="286312" y="62739"/>
                  <a:pt x="272058" y="48485"/>
                  <a:pt x="272058" y="31353"/>
                </a:cubicBezTo>
                <a:cubicBezTo>
                  <a:pt x="272058" y="14254"/>
                  <a:pt x="286312" y="0"/>
                  <a:pt x="303444" y="0"/>
                </a:cubicBezTo>
                <a:close/>
                <a:moveTo>
                  <a:pt x="167680" y="0"/>
                </a:moveTo>
                <a:cubicBezTo>
                  <a:pt x="184812" y="0"/>
                  <a:pt x="199066" y="14254"/>
                  <a:pt x="199066" y="31353"/>
                </a:cubicBezTo>
                <a:cubicBezTo>
                  <a:pt x="199066" y="48485"/>
                  <a:pt x="184812" y="62739"/>
                  <a:pt x="167680" y="62739"/>
                </a:cubicBezTo>
                <a:cubicBezTo>
                  <a:pt x="150581" y="62739"/>
                  <a:pt x="136327" y="48485"/>
                  <a:pt x="136327" y="31353"/>
                </a:cubicBezTo>
                <a:cubicBezTo>
                  <a:pt x="136327" y="14254"/>
                  <a:pt x="150581" y="0"/>
                  <a:pt x="167680" y="0"/>
                </a:cubicBezTo>
                <a:close/>
                <a:moveTo>
                  <a:pt x="31386" y="0"/>
                </a:moveTo>
                <a:cubicBezTo>
                  <a:pt x="48485" y="0"/>
                  <a:pt x="62739" y="14254"/>
                  <a:pt x="62739" y="31353"/>
                </a:cubicBezTo>
                <a:cubicBezTo>
                  <a:pt x="62739" y="48485"/>
                  <a:pt x="48485" y="62739"/>
                  <a:pt x="31386" y="62739"/>
                </a:cubicBezTo>
                <a:cubicBezTo>
                  <a:pt x="14254" y="62739"/>
                  <a:pt x="0" y="48485"/>
                  <a:pt x="0" y="31353"/>
                </a:cubicBezTo>
                <a:cubicBezTo>
                  <a:pt x="0" y="14254"/>
                  <a:pt x="14254" y="0"/>
                  <a:pt x="3138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 w="846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62076" y="2298494"/>
            <a:ext cx="1563746" cy="369332"/>
          </a:xfrm>
          <a:prstGeom prst="roundRect">
            <a:avLst>
              <a:gd name="adj" fmla="val 50000"/>
            </a:avLst>
          </a:prstGeom>
          <a:solidFill>
            <a:schemeClr val="accent1">
              <a:alpha val="3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34127" y="2298494"/>
            <a:ext cx="978894" cy="3693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84259" y="2026544"/>
            <a:ext cx="815874" cy="9132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Part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611554" y="1975808"/>
            <a:ext cx="815874" cy="10147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62CD8C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010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19663" y="6324666"/>
            <a:ext cx="108000" cy="10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69154" y="6324666"/>
            <a:ext cx="108000" cy="1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018645" y="6324666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168136" y="6324666"/>
            <a:ext cx="108000" cy="10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31249" y="3047776"/>
            <a:ext cx="5007551" cy="28831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まとめと今後の展望</a:t>
            </a:r>
            <a:endParaRPr kumimoji="1" lang="zh-CN" altLang="en-US"/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010763" y="4374751"/>
            <a:ext cx="2773396" cy="17720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Gamma AIが総合的に最も高性能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144104" y="3826863"/>
            <a:ext cx="2790096" cy="18500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各ツールが特定分野で優位性を持つ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7275701" y="3197652"/>
            <a:ext cx="2773396" cy="24335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216000" bIns="3600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無料ツールも実用レベルに到達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 flipH="0" flipV="0">
            <a:off x="10425390" y="1253806"/>
            <a:ext cx="1616036" cy="1917184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254000" blurRad="762000" dir="5400000" sx="100000" sy="100000" kx="0" ky="0" algn="t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36000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0821056" y="2076311"/>
            <a:ext cx="337026" cy="272175"/>
          </a:xfrm>
          <a:custGeom>
            <a:avLst/>
            <a:gdLst>
              <a:gd name="T0" fmla="*/ 159 w 160"/>
              <a:gd name="T1" fmla="*/ 66 h 128"/>
              <a:gd name="T2" fmla="*/ 98 w 160"/>
              <a:gd name="T3" fmla="*/ 127 h 128"/>
              <a:gd name="T4" fmla="*/ 96 w 160"/>
              <a:gd name="T5" fmla="*/ 128 h 128"/>
              <a:gd name="T6" fmla="*/ 94 w 160"/>
              <a:gd name="T7" fmla="*/ 127 h 128"/>
              <a:gd name="T8" fmla="*/ 94 w 160"/>
              <a:gd name="T9" fmla="*/ 124 h 128"/>
              <a:gd name="T10" fmla="*/ 152 w 160"/>
              <a:gd name="T11" fmla="*/ 66 h 128"/>
              <a:gd name="T12" fmla="*/ 2 w 160"/>
              <a:gd name="T13" fmla="*/ 66 h 128"/>
              <a:gd name="T14" fmla="*/ 0 w 160"/>
              <a:gd name="T15" fmla="*/ 64 h 128"/>
              <a:gd name="T16" fmla="*/ 2 w 160"/>
              <a:gd name="T17" fmla="*/ 61 h 128"/>
              <a:gd name="T18" fmla="*/ 152 w 160"/>
              <a:gd name="T19" fmla="*/ 61 h 128"/>
              <a:gd name="T20" fmla="*/ 94 w 160"/>
              <a:gd name="T21" fmla="*/ 4 h 128"/>
              <a:gd name="T22" fmla="*/ 94 w 160"/>
              <a:gd name="T23" fmla="*/ 1 h 128"/>
              <a:gd name="T24" fmla="*/ 98 w 160"/>
              <a:gd name="T25" fmla="*/ 1 h 128"/>
              <a:gd name="T26" fmla="*/ 159 w 160"/>
              <a:gd name="T27" fmla="*/ 62 h 128"/>
              <a:gd name="T28" fmla="*/ 160 w 160"/>
              <a:gd name="T29" fmla="*/ 63 h 128"/>
              <a:gd name="T30" fmla="*/ 160 w 160"/>
              <a:gd name="T31" fmla="*/ 63 h 128"/>
              <a:gd name="T32" fmla="*/ 160 w 160"/>
              <a:gd name="T33" fmla="*/ 63 h 128"/>
              <a:gd name="T34" fmla="*/ 160 w 160"/>
              <a:gd name="T35" fmla="*/ 64 h 128"/>
              <a:gd name="T36" fmla="*/ 159 w 160"/>
              <a:gd name="T37" fmla="*/ 66 h 128"/>
            </a:gdLst>
            <a:rect l="0" t="0" r="r" b="b"/>
            <a:pathLst>
              <a:path w="160" h="128">
                <a:moveTo>
                  <a:pt x="159" y="66"/>
                </a:moveTo>
                <a:cubicBezTo>
                  <a:pt x="98" y="127"/>
                  <a:pt x="98" y="127"/>
                  <a:pt x="98" y="127"/>
                </a:cubicBezTo>
                <a:cubicBezTo>
                  <a:pt x="97" y="128"/>
                  <a:pt x="97" y="128"/>
                  <a:pt x="96" y="128"/>
                </a:cubicBezTo>
                <a:cubicBezTo>
                  <a:pt x="95" y="128"/>
                  <a:pt x="95" y="128"/>
                  <a:pt x="94" y="127"/>
                </a:cubicBezTo>
                <a:cubicBezTo>
                  <a:pt x="93" y="126"/>
                  <a:pt x="93" y="125"/>
                  <a:pt x="94" y="124"/>
                </a:cubicBezTo>
                <a:cubicBezTo>
                  <a:pt x="152" y="66"/>
                  <a:pt x="152" y="66"/>
                  <a:pt x="15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3"/>
                  <a:pt x="1" y="61"/>
                  <a:pt x="2" y="61"/>
                </a:cubicBezTo>
                <a:cubicBezTo>
                  <a:pt x="152" y="61"/>
                  <a:pt x="152" y="61"/>
                  <a:pt x="152" y="61"/>
                </a:cubicBezTo>
                <a:cubicBezTo>
                  <a:pt x="94" y="4"/>
                  <a:pt x="94" y="4"/>
                  <a:pt x="94" y="4"/>
                </a:cubicBezTo>
                <a:cubicBezTo>
                  <a:pt x="93" y="3"/>
                  <a:pt x="93" y="2"/>
                  <a:pt x="94" y="1"/>
                </a:cubicBezTo>
                <a:cubicBezTo>
                  <a:pt x="95" y="0"/>
                  <a:pt x="97" y="0"/>
                  <a:pt x="98" y="1"/>
                </a:cubicBezTo>
                <a:cubicBezTo>
                  <a:pt x="159" y="62"/>
                  <a:pt x="159" y="62"/>
                  <a:pt x="159" y="62"/>
                </a:cubicBezTo>
                <a:cubicBezTo>
                  <a:pt x="159" y="62"/>
                  <a:pt x="160" y="62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60" y="65"/>
                  <a:pt x="160" y="65"/>
                  <a:pt x="159" y="66"/>
                </a:cubicBezTo>
                <a:close/>
              </a:path>
            </a:pathLst>
          </a:custGeom>
          <a:solidFill>
            <a:schemeClr val="bg1"/>
          </a:solidFill>
          <a:ln w="38100" cap="sq">
            <a:solidFill>
              <a:schemeClr val="bg1"/>
            </a:solidFill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6668" r="0" b="6668"/>
          <a:stretch>
            <a:fillRect/>
          </a:stretch>
        </p:blipFill>
        <p:spPr>
          <a:xfrm rot="0" flipH="0" flipV="0">
            <a:off x="1012510" y="2596317"/>
            <a:ext cx="2794873" cy="1616033"/>
          </a:xfrm>
          <a:prstGeom prst="rect">
            <a:avLst/>
          </a:prstGeom>
          <a:noFill/>
          <a:ln cap="sq">
            <a:solidFill>
              <a:schemeClr val="bg1">
                <a:lumMod val="75000"/>
              </a:schemeClr>
            </a:solidFill>
          </a:ln>
        </p:spPr>
      </p:pic>
      <p:pic>
        <p:nvPicPr>
          <p:cNvPr id="9" name="图片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3185" r="0" b="3185"/>
          <a:stretch>
            <a:fillRect/>
          </a:stretch>
        </p:blipFill>
        <p:spPr>
          <a:xfrm rot="0" flipH="0" flipV="0">
            <a:off x="4144104" y="2050683"/>
            <a:ext cx="2794873" cy="1616033"/>
          </a:xfrm>
          <a:prstGeom prst="rect">
            <a:avLst/>
          </a:prstGeom>
          <a:noFill/>
          <a:ln cap="sq"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图片"/>
          <p:cNvPicPr>
            <a:picLocks noChangeAspect="1"/>
          </p:cNvPicPr>
          <p:nvPr/>
        </p:nvPicPr>
        <p:blipFill>
          <a:blip r:embed="rId4">
            <a:alphaModFix amt="100000"/>
          </a:blip>
          <a:srcRect l="0" t="6641" r="0" b="6641"/>
          <a:stretch>
            <a:fillRect/>
          </a:stretch>
        </p:blipFill>
        <p:spPr>
          <a:xfrm rot="0" flipH="0" flipV="0">
            <a:off x="7275701" y="1404380"/>
            <a:ext cx="2794873" cy="1616033"/>
          </a:xfrm>
          <a:prstGeom prst="rect">
            <a:avLst/>
          </a:prstGeom>
          <a:noFill/>
          <a:ln cap="sq">
            <a:solidFill>
              <a:schemeClr val="bg1">
                <a:lumMod val="75000"/>
              </a:schemeClr>
            </a:solidFill>
          </a:ln>
        </p:spPr>
      </p:pic>
      <p:sp>
        <p:nvSpPr>
          <p:cNvPr id="11" name="标题 1"/>
          <p:cNvSpPr txBox="1"/>
          <p:nvPr/>
        </p:nvSpPr>
        <p:spPr>
          <a:xfrm rot="0" flipH="0" flipV="0"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現在の状況</a:t>
            </a:r>
            <a:endParaRPr kumimoji="1" lang="zh-CN" altLang="en-US"/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73100" y="2254176"/>
            <a:ext cx="3166575" cy="3304607"/>
          </a:xfrm>
          <a:custGeom>
            <a:avLst/>
            <a:gdLst>
              <a:gd name="connsiteX0" fmla="*/ 1976659 w 2642041"/>
              <a:gd name="connsiteY0" fmla="*/ 2197272 h 2197271"/>
              <a:gd name="connsiteX1" fmla="*/ 170997 w 2642041"/>
              <a:gd name="connsiteY1" fmla="*/ 1200525 h 2197271"/>
              <a:gd name="connsiteX2" fmla="*/ 0 w 2642041"/>
              <a:gd name="connsiteY2" fmla="*/ 90372 h 2197271"/>
              <a:gd name="connsiteX3" fmla="*/ 2642042 w 2642041"/>
              <a:gd name="connsiteY3" fmla="*/ 0 h 2197271"/>
              <a:gd name="connsiteX4" fmla="*/ 1976659 w 2642041"/>
              <a:gd name="connsiteY4" fmla="*/ 2197272 h 2197271"/>
            </a:gdLst>
            <a:rect l="l" t="t" r="r" b="b"/>
            <a:pathLst>
              <a:path w="2642041" h="2197271">
                <a:moveTo>
                  <a:pt x="1976659" y="2197272"/>
                </a:moveTo>
                <a:lnTo>
                  <a:pt x="170997" y="1200525"/>
                </a:lnTo>
                <a:lnTo>
                  <a:pt x="0" y="90372"/>
                </a:lnTo>
                <a:lnTo>
                  <a:pt x="2642042" y="0"/>
                </a:lnTo>
                <a:lnTo>
                  <a:pt x="1976659" y="2197272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88789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w="8855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654088" y="2124624"/>
            <a:ext cx="2871125" cy="3434159"/>
          </a:xfrm>
          <a:custGeom>
            <a:avLst/>
            <a:gdLst>
              <a:gd name="connsiteX0" fmla="*/ 2481677 w 2481676"/>
              <a:gd name="connsiteY0" fmla="*/ 1938561 h 2179551"/>
              <a:gd name="connsiteX1" fmla="*/ 24808 w 2481676"/>
              <a:gd name="connsiteY1" fmla="*/ 2179552 h 2179551"/>
              <a:gd name="connsiteX2" fmla="*/ 0 w 2481676"/>
              <a:gd name="connsiteY2" fmla="*/ 0 h 2179551"/>
              <a:gd name="connsiteX3" fmla="*/ 2238028 w 2481676"/>
              <a:gd name="connsiteY3" fmla="*/ 376549 h 2179551"/>
              <a:gd name="connsiteX4" fmla="*/ 2481677 w 2481676"/>
              <a:gd name="connsiteY4" fmla="*/ 1938561 h 2179551"/>
            </a:gdLst>
            <a:rect l="l" t="t" r="r" b="b"/>
            <a:pathLst>
              <a:path w="2481676" h="2179551">
                <a:moveTo>
                  <a:pt x="2481677" y="1938561"/>
                </a:moveTo>
                <a:lnTo>
                  <a:pt x="24808" y="2179552"/>
                </a:lnTo>
                <a:lnTo>
                  <a:pt x="0" y="0"/>
                </a:lnTo>
                <a:lnTo>
                  <a:pt x="2238028" y="376549"/>
                </a:lnTo>
                <a:lnTo>
                  <a:pt x="2481677" y="1938561"/>
                </a:lnTo>
                <a:close/>
              </a:path>
            </a:pathLst>
          </a:custGeom>
          <a:noFill/>
          <a:ln w="8856" cap="flat">
            <a:solidFill>
              <a:schemeClr val="accent3">
                <a:lumMod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609365" y="2805332"/>
            <a:ext cx="2960568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9 w 2470158"/>
              <a:gd name="connsiteY1" fmla="*/ 0 h 1476070"/>
              <a:gd name="connsiteX2" fmla="*/ 2470159 w 2470158"/>
              <a:gd name="connsiteY2" fmla="*/ 1476070 h 1476070"/>
              <a:gd name="connsiteX3" fmla="*/ 0 w 2470158"/>
              <a:gd name="connsiteY3" fmla="*/ 1476070 h 1476070"/>
            </a:gdLst>
            <a:rect l="l" t="t" r="r" b="b"/>
            <a:pathLst>
              <a:path w="2470158" h="1476070">
                <a:moveTo>
                  <a:pt x="0" y="0"/>
                </a:moveTo>
                <a:lnTo>
                  <a:pt x="2470159" y="0"/>
                </a:lnTo>
                <a:lnTo>
                  <a:pt x="2470159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8855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339623" y="2254176"/>
            <a:ext cx="3166577" cy="3304607"/>
          </a:xfrm>
          <a:custGeom>
            <a:avLst/>
            <a:gdLst>
              <a:gd name="connsiteX0" fmla="*/ 0 w 2642042"/>
              <a:gd name="connsiteY0" fmla="*/ 0 h 2197271"/>
              <a:gd name="connsiteX1" fmla="*/ 2642042 w 2642042"/>
              <a:gd name="connsiteY1" fmla="*/ 90372 h 2197271"/>
              <a:gd name="connsiteX2" fmla="*/ 2470159 w 2642042"/>
              <a:gd name="connsiteY2" fmla="*/ 1201411 h 2197271"/>
              <a:gd name="connsiteX3" fmla="*/ 665384 w 2642042"/>
              <a:gd name="connsiteY3" fmla="*/ 2197272 h 2197271"/>
              <a:gd name="connsiteX4" fmla="*/ 0 w 2642042"/>
              <a:gd name="connsiteY4" fmla="*/ 0 h 2197271"/>
            </a:gdLst>
            <a:rect l="l" t="t" r="r" b="b"/>
            <a:pathLst>
              <a:path w="2642042" h="2197271">
                <a:moveTo>
                  <a:pt x="0" y="0"/>
                </a:moveTo>
                <a:lnTo>
                  <a:pt x="2642042" y="90372"/>
                </a:lnTo>
                <a:lnTo>
                  <a:pt x="2470159" y="1201411"/>
                </a:lnTo>
                <a:lnTo>
                  <a:pt x="665384" y="2197272"/>
                </a:lnTo>
                <a:lnTo>
                  <a:pt x="0" y="0"/>
                </a:lnTo>
                <a:close/>
              </a:path>
            </a:pathLst>
          </a:custGeom>
          <a:noFill/>
          <a:ln w="8856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355313" y="2805332"/>
            <a:ext cx="3135197" cy="2348231"/>
          </a:xfrm>
          <a:custGeom>
            <a:avLst/>
            <a:gdLst>
              <a:gd name="connsiteX0" fmla="*/ 0 w 2470158"/>
              <a:gd name="connsiteY0" fmla="*/ 0 h 1476070"/>
              <a:gd name="connsiteX1" fmla="*/ 2470158 w 2470158"/>
              <a:gd name="connsiteY1" fmla="*/ 0 h 1476070"/>
              <a:gd name="connsiteX2" fmla="*/ 2470158 w 2470158"/>
              <a:gd name="connsiteY2" fmla="*/ 1476070 h 1476070"/>
              <a:gd name="connsiteX3" fmla="*/ 0 w 2470158"/>
              <a:gd name="connsiteY3" fmla="*/ 1476070 h 1476070"/>
            </a:gdLst>
            <a:rect l="l" t="t" r="r" b="b"/>
            <a:pathLst>
              <a:path w="2470158" h="1476070">
                <a:moveTo>
                  <a:pt x="0" y="0"/>
                </a:moveTo>
                <a:lnTo>
                  <a:pt x="2470158" y="0"/>
                </a:lnTo>
                <a:lnTo>
                  <a:pt x="2470158" y="1476070"/>
                </a:lnTo>
                <a:lnTo>
                  <a:pt x="0" y="1476070"/>
                </a:lnTo>
                <a:close/>
              </a:path>
            </a:pathLst>
          </a:custGeom>
          <a:solidFill>
            <a:schemeClr val="accent1"/>
          </a:solidFill>
          <a:ln w="8855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795525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0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9" y="769045"/>
                  <a:pt x="384523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w="8855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628787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2 w 769045"/>
              <a:gd name="connsiteY1" fmla="*/ 769045 h 769045"/>
              <a:gd name="connsiteX2" fmla="*/ 0 w 769045"/>
              <a:gd name="connsiteY2" fmla="*/ 384523 h 769045"/>
              <a:gd name="connsiteX3" fmla="*/ 384522 w 769045"/>
              <a:gd name="connsiteY3" fmla="*/ 0 h 769045"/>
              <a:gd name="connsiteX4" fmla="*/ 769045 w 769045"/>
              <a:gd name="connsiteY4" fmla="*/ 384523 h 769045"/>
            </a:gdLst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2" y="769045"/>
                </a:cubicBezTo>
                <a:cubicBezTo>
                  <a:pt x="172157" y="769045"/>
                  <a:pt x="0" y="596888"/>
                  <a:pt x="0" y="384523"/>
                </a:cubicBezTo>
                <a:cubicBezTo>
                  <a:pt x="0" y="172157"/>
                  <a:pt x="172157" y="0"/>
                  <a:pt x="384522" y="0"/>
                </a:cubicBezTo>
                <a:cubicBezTo>
                  <a:pt x="596888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8855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462049" y="1705617"/>
            <a:ext cx="921726" cy="921726"/>
          </a:xfrm>
          <a:custGeom>
            <a:avLst/>
            <a:gdLst>
              <a:gd name="connsiteX0" fmla="*/ 769045 w 769045"/>
              <a:gd name="connsiteY0" fmla="*/ 384523 h 769045"/>
              <a:gd name="connsiteX1" fmla="*/ 384523 w 769045"/>
              <a:gd name="connsiteY1" fmla="*/ 769045 h 769045"/>
              <a:gd name="connsiteX2" fmla="*/ 1 w 769045"/>
              <a:gd name="connsiteY2" fmla="*/ 384523 h 769045"/>
              <a:gd name="connsiteX3" fmla="*/ 384523 w 769045"/>
              <a:gd name="connsiteY3" fmla="*/ 0 h 769045"/>
              <a:gd name="connsiteX4" fmla="*/ 769045 w 769045"/>
              <a:gd name="connsiteY4" fmla="*/ 384523 h 769045"/>
            </a:gdLst>
            <a:rect l="l" t="t" r="r" b="b"/>
            <a:pathLst>
              <a:path w="769045" h="769045">
                <a:moveTo>
                  <a:pt x="769045" y="384523"/>
                </a:moveTo>
                <a:cubicBezTo>
                  <a:pt x="769045" y="596888"/>
                  <a:pt x="596888" y="769045"/>
                  <a:pt x="384523" y="769045"/>
                </a:cubicBezTo>
                <a:cubicBezTo>
                  <a:pt x="172157" y="769045"/>
                  <a:pt x="1" y="596888"/>
                  <a:pt x="1" y="384523"/>
                </a:cubicBezTo>
                <a:cubicBezTo>
                  <a:pt x="1" y="172157"/>
                  <a:pt x="172157" y="0"/>
                  <a:pt x="384523" y="0"/>
                </a:cubicBezTo>
                <a:cubicBezTo>
                  <a:pt x="596889" y="0"/>
                  <a:pt x="769045" y="172157"/>
                  <a:pt x="769045" y="384523"/>
                </a:cubicBezTo>
                <a:close/>
              </a:path>
            </a:pathLst>
          </a:custGeom>
          <a:solidFill>
            <a:schemeClr val="accent1"/>
          </a:solidFill>
          <a:ln w="8855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961971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961971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より高精度なプロンプト理解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795233" y="290952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795233" y="367051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リアルタイム編集機能の向上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628495" y="2912110"/>
            <a:ext cx="2588833" cy="6542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628495" y="3673104"/>
            <a:ext cx="2588833" cy="136562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既存ツールとの統合強化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2071187" y="1981280"/>
            <a:ext cx="370400" cy="3704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5898276" y="1981280"/>
            <a:ext cx="382748" cy="37040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9676493" y="1950744"/>
            <a:ext cx="492837" cy="431472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今後の展望</a:t>
            </a:r>
            <a:endParaRPr kumimoji="1" lang="zh-CN" altLang="en-US"/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1680" t="39952" r="115" b="33454"/>
          <a:stretch>
            <a:fillRect/>
          </a:stretch>
        </p:blipFill>
        <p:spPr>
          <a:xfrm rot="0" flipH="0" flipV="0">
            <a:off x="660400" y="1263805"/>
            <a:ext cx="10858500" cy="1960336"/>
          </a:xfrm>
          <a:custGeom>
            <a:avLst/>
            <a:gdLst/>
            <a:rect l="l" t="t" r="r" b="b"/>
            <a:pathLst>
              <a:path w="10858500" h="1960336">
                <a:moveTo>
                  <a:pt x="0" y="0"/>
                </a:moveTo>
                <a:lnTo>
                  <a:pt x="10858500" y="0"/>
                </a:lnTo>
                <a:lnTo>
                  <a:pt x="10858500" y="1960336"/>
                </a:lnTo>
                <a:lnTo>
                  <a:pt x="0" y="1960336"/>
                </a:lnTo>
                <a:close/>
              </a:path>
            </a:pathLst>
          </a:custGeom>
          <a:noFill/>
          <a:ln>
            <a:noFill/>
          </a:ln>
        </p:spPr>
      </p:pic>
      <p:cxnSp>
        <p:nvCxnSpPr>
          <p:cNvPr id="4" name="线条 1"/>
          <p:cNvCxnSpPr/>
          <p:nvPr/>
        </p:nvCxnSpPr>
        <p:spPr>
          <a:xfrm rot="0" flipH="0" flipV="0">
            <a:off x="0" y="3702081"/>
            <a:ext cx="12192000" cy="0"/>
          </a:xfrm>
          <a:prstGeom prst="line">
            <a:avLst/>
          </a:prstGeom>
          <a:noFill/>
          <a:ln w="3175" cap="rnd">
            <a:solidFill>
              <a:schemeClr val="bg1">
                <a:lumMod val="85000"/>
              </a:schemeClr>
            </a:solidFill>
            <a:round/>
          </a:ln>
        </p:spPr>
      </p:cxnSp>
      <p:sp>
        <p:nvSpPr>
          <p:cNvPr id="5" name="标题 1"/>
          <p:cNvSpPr txBox="1"/>
          <p:nvPr/>
        </p:nvSpPr>
        <p:spPr>
          <a:xfrm rot="0" flipH="1" flipV="0">
            <a:off x="1992972" y="3399202"/>
            <a:ext cx="605759" cy="605759"/>
          </a:xfrm>
          <a:prstGeom prst="ellipse">
            <a:avLst/>
          </a:prstGeom>
          <a:solidFill>
            <a:schemeClr val="accent1"/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139062" y="3545292"/>
            <a:ext cx="313578" cy="313578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75486" y="4101386"/>
            <a:ext cx="3240731" cy="558804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75486" y="4707814"/>
            <a:ext cx="3240731" cy="13024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複数ツールの無料版で実際に試用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1" flipV="0">
            <a:off x="5794858" y="3399202"/>
            <a:ext cx="605759" cy="605759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940948" y="3564815"/>
            <a:ext cx="313578" cy="274533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477372" y="4101386"/>
            <a:ext cx="3240731" cy="558804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477372" y="4707814"/>
            <a:ext cx="3240731" cy="13024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自社の用途に最適なツールを選定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1" flipV="0">
            <a:off x="9594013" y="3399202"/>
            <a:ext cx="605759" cy="605759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9759603" y="3545292"/>
            <a:ext cx="274578" cy="313578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276527" y="4101386"/>
            <a:ext cx="3240731" cy="558804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8276527" y="4707814"/>
            <a:ext cx="3240731" cy="13024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継続的な新機能・新ツールの情報収集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推奨アクション</a:t>
            </a:r>
            <a:endParaRPr kumimoji="1" lang="zh-CN" altLang="en-US"/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092" t="0" r="25092" b="0"/>
          <a:stretch>
            <a:fillRect/>
          </a:stretch>
        </p:blipFill>
        <p:spPr>
          <a:xfrm rot="0" flipH="0" flipV="0">
            <a:off x="6138154" y="1124"/>
            <a:ext cx="6096000" cy="6857999"/>
          </a:xfrm>
          <a:custGeom>
            <a:avLst/>
            <a:gdLst/>
            <a:rect l="l" t="t" r="r" b="b"/>
            <a:pathLst>
              <a:path w="6096000" h="6858000">
                <a:moveTo>
                  <a:pt x="3360674" y="0"/>
                </a:moveTo>
                <a:lnTo>
                  <a:pt x="4928489" y="0"/>
                </a:lnTo>
                <a:lnTo>
                  <a:pt x="5873369" y="0"/>
                </a:lnTo>
                <a:lnTo>
                  <a:pt x="6096000" y="0"/>
                </a:lnTo>
                <a:lnTo>
                  <a:pt x="6096000" y="6857999"/>
                </a:lnTo>
                <a:lnTo>
                  <a:pt x="3360674" y="6857999"/>
                </a:lnTo>
                <a:lnTo>
                  <a:pt x="3360674" y="6382702"/>
                </a:lnTo>
                <a:lnTo>
                  <a:pt x="2259584" y="4689475"/>
                </a:lnTo>
                <a:lnTo>
                  <a:pt x="984250" y="4689475"/>
                </a:lnTo>
                <a:lnTo>
                  <a:pt x="0" y="3427984"/>
                </a:lnTo>
                <a:lnTo>
                  <a:pt x="984250" y="2172462"/>
                </a:lnTo>
                <a:lnTo>
                  <a:pt x="2259584" y="2172462"/>
                </a:lnTo>
                <a:lnTo>
                  <a:pt x="3360674" y="47529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6246507" y="1594193"/>
            <a:ext cx="2847785" cy="1152589"/>
          </a:xfrm>
          <a:custGeom>
            <a:avLst/>
            <a:gdLst/>
            <a:rect l="l" t="t" r="r" b="b"/>
            <a:pathLst>
              <a:path w="5695569" h="2305177">
                <a:moveTo>
                  <a:pt x="2503170" y="2305177"/>
                </a:moveTo>
                <a:lnTo>
                  <a:pt x="0" y="1485265"/>
                </a:lnTo>
                <a:lnTo>
                  <a:pt x="3192399" y="0"/>
                </a:lnTo>
                <a:lnTo>
                  <a:pt x="5695569" y="827786"/>
                </a:lnTo>
                <a:lnTo>
                  <a:pt x="2503170" y="230517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498097" y="0"/>
            <a:ext cx="2522982" cy="2746756"/>
          </a:xfrm>
          <a:custGeom>
            <a:avLst/>
            <a:gdLst/>
            <a:rect l="l" t="t" r="r" b="b"/>
            <a:pathLst>
              <a:path w="5045964" h="5493512">
                <a:moveTo>
                  <a:pt x="5045964" y="0"/>
                </a:moveTo>
                <a:lnTo>
                  <a:pt x="3192399" y="4016121"/>
                </a:lnTo>
                <a:lnTo>
                  <a:pt x="0" y="5493512"/>
                </a:lnTo>
                <a:lnTo>
                  <a:pt x="3014091" y="1730883"/>
                </a:lnTo>
                <a:lnTo>
                  <a:pt x="859536" y="0"/>
                </a:lnTo>
                <a:lnTo>
                  <a:pt x="504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246507" y="4111235"/>
            <a:ext cx="2847785" cy="1152589"/>
          </a:xfrm>
          <a:custGeom>
            <a:avLst/>
            <a:gdLst/>
            <a:rect l="l" t="t" r="r" b="b"/>
            <a:pathLst>
              <a:path w="5695569" h="2305177">
                <a:moveTo>
                  <a:pt x="2503170" y="0"/>
                </a:moveTo>
                <a:lnTo>
                  <a:pt x="0" y="827786"/>
                </a:lnTo>
                <a:lnTo>
                  <a:pt x="3192399" y="2305177"/>
                </a:lnTo>
                <a:lnTo>
                  <a:pt x="5695569" y="1485265"/>
                </a:lnTo>
                <a:lnTo>
                  <a:pt x="250317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498097" y="4134682"/>
            <a:ext cx="2522982" cy="2746756"/>
          </a:xfrm>
          <a:custGeom>
            <a:avLst/>
            <a:gdLst/>
            <a:rect l="l" t="t" r="r" b="b"/>
            <a:pathLst>
              <a:path w="5045964" h="5493512">
                <a:moveTo>
                  <a:pt x="5045964" y="5493512"/>
                </a:moveTo>
                <a:lnTo>
                  <a:pt x="3192399" y="1485265"/>
                </a:lnTo>
                <a:lnTo>
                  <a:pt x="0" y="0"/>
                </a:lnTo>
                <a:lnTo>
                  <a:pt x="3014091" y="3762629"/>
                </a:lnTo>
                <a:lnTo>
                  <a:pt x="859536" y="5493512"/>
                </a:lnTo>
                <a:lnTo>
                  <a:pt x="5045964" y="54935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743494" y="1594194"/>
            <a:ext cx="2099183" cy="3669602"/>
          </a:xfrm>
          <a:custGeom>
            <a:avLst/>
            <a:gdLst/>
            <a:rect l="l" t="t" r="r" b="b"/>
            <a:pathLst>
              <a:path w="4198366" h="7339203">
                <a:moveTo>
                  <a:pt x="1005967" y="1485265"/>
                </a:moveTo>
                <a:lnTo>
                  <a:pt x="4198366" y="0"/>
                </a:lnTo>
                <a:lnTo>
                  <a:pt x="1259459" y="3667633"/>
                </a:lnTo>
                <a:lnTo>
                  <a:pt x="4198366" y="7339203"/>
                </a:lnTo>
                <a:lnTo>
                  <a:pt x="1005967" y="5861939"/>
                </a:lnTo>
                <a:lnTo>
                  <a:pt x="0" y="3667633"/>
                </a:lnTo>
                <a:lnTo>
                  <a:pt x="1005967" y="1485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06544" y="5489414"/>
            <a:ext cx="1746710" cy="369332"/>
          </a:xfrm>
          <a:prstGeom prst="roundRect">
            <a:avLst>
              <a:gd name="adj" fmla="val 50000"/>
            </a:avLst>
          </a:prstGeom>
          <a:solidFill>
            <a:schemeClr val="accent1">
              <a:alpha val="3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37103" y="884368"/>
            <a:ext cx="1498167" cy="18604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35777" y="5489414"/>
            <a:ext cx="1422816" cy="3693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85908" y="5535580"/>
            <a:ext cx="1260471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20XX.XX.XX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66986" y="495351"/>
            <a:ext cx="334814" cy="838993"/>
          </a:xfrm>
          <a:custGeom>
            <a:avLst/>
            <a:gdLst>
              <a:gd name="connsiteX0" fmla="*/ 303444 w 334814"/>
              <a:gd name="connsiteY0" fmla="*/ 776254 h 838993"/>
              <a:gd name="connsiteX1" fmla="*/ 315450 w 334814"/>
              <a:gd name="connsiteY1" fmla="*/ 778635 h 838993"/>
              <a:gd name="connsiteX2" fmla="*/ 325603 w 334814"/>
              <a:gd name="connsiteY2" fmla="*/ 785448 h 838993"/>
              <a:gd name="connsiteX3" fmla="*/ 332416 w 334814"/>
              <a:gd name="connsiteY3" fmla="*/ 795602 h 838993"/>
              <a:gd name="connsiteX4" fmla="*/ 334797 w 334814"/>
              <a:gd name="connsiteY4" fmla="*/ 807607 h 838993"/>
              <a:gd name="connsiteX5" fmla="*/ 332416 w 334814"/>
              <a:gd name="connsiteY5" fmla="*/ 819613 h 838993"/>
              <a:gd name="connsiteX6" fmla="*/ 325603 w 334814"/>
              <a:gd name="connsiteY6" fmla="*/ 829799 h 838993"/>
              <a:gd name="connsiteX7" fmla="*/ 315450 w 334814"/>
              <a:gd name="connsiteY7" fmla="*/ 836612 h 838993"/>
              <a:gd name="connsiteX8" fmla="*/ 303444 w 334814"/>
              <a:gd name="connsiteY8" fmla="*/ 838993 h 838993"/>
              <a:gd name="connsiteX9" fmla="*/ 291439 w 334814"/>
              <a:gd name="connsiteY9" fmla="*/ 836612 h 838993"/>
              <a:gd name="connsiteX10" fmla="*/ 281252 w 334814"/>
              <a:gd name="connsiteY10" fmla="*/ 829799 h 838993"/>
              <a:gd name="connsiteX11" fmla="*/ 274439 w 334814"/>
              <a:gd name="connsiteY11" fmla="*/ 819613 h 838993"/>
              <a:gd name="connsiteX12" fmla="*/ 272058 w 334814"/>
              <a:gd name="connsiteY12" fmla="*/ 807607 h 838993"/>
              <a:gd name="connsiteX13" fmla="*/ 274439 w 334814"/>
              <a:gd name="connsiteY13" fmla="*/ 795602 h 838993"/>
              <a:gd name="connsiteX14" fmla="*/ 281252 w 334814"/>
              <a:gd name="connsiteY14" fmla="*/ 785448 h 838993"/>
              <a:gd name="connsiteX15" fmla="*/ 291439 w 334814"/>
              <a:gd name="connsiteY15" fmla="*/ 778635 h 838993"/>
              <a:gd name="connsiteX16" fmla="*/ 303444 w 334814"/>
              <a:gd name="connsiteY16" fmla="*/ 776254 h 838993"/>
              <a:gd name="connsiteX17" fmla="*/ 167680 w 334814"/>
              <a:gd name="connsiteY17" fmla="*/ 776254 h 838993"/>
              <a:gd name="connsiteX18" fmla="*/ 179686 w 334814"/>
              <a:gd name="connsiteY18" fmla="*/ 778635 h 838993"/>
              <a:gd name="connsiteX19" fmla="*/ 189872 w 334814"/>
              <a:gd name="connsiteY19" fmla="*/ 785448 h 838993"/>
              <a:gd name="connsiteX20" fmla="*/ 196652 w 334814"/>
              <a:gd name="connsiteY20" fmla="*/ 795602 h 838993"/>
              <a:gd name="connsiteX21" fmla="*/ 199066 w 334814"/>
              <a:gd name="connsiteY21" fmla="*/ 807607 h 838993"/>
              <a:gd name="connsiteX22" fmla="*/ 196652 w 334814"/>
              <a:gd name="connsiteY22" fmla="*/ 819613 h 838993"/>
              <a:gd name="connsiteX23" fmla="*/ 189872 w 334814"/>
              <a:gd name="connsiteY23" fmla="*/ 829799 h 838993"/>
              <a:gd name="connsiteX24" fmla="*/ 179686 w 334814"/>
              <a:gd name="connsiteY24" fmla="*/ 836612 h 838993"/>
              <a:gd name="connsiteX25" fmla="*/ 167680 w 334814"/>
              <a:gd name="connsiteY25" fmla="*/ 838993 h 838993"/>
              <a:gd name="connsiteX26" fmla="*/ 155675 w 334814"/>
              <a:gd name="connsiteY26" fmla="*/ 836612 h 838993"/>
              <a:gd name="connsiteX27" fmla="*/ 145521 w 334814"/>
              <a:gd name="connsiteY27" fmla="*/ 829799 h 838993"/>
              <a:gd name="connsiteX28" fmla="*/ 138708 w 334814"/>
              <a:gd name="connsiteY28" fmla="*/ 819613 h 838993"/>
              <a:gd name="connsiteX29" fmla="*/ 136327 w 334814"/>
              <a:gd name="connsiteY29" fmla="*/ 807607 h 838993"/>
              <a:gd name="connsiteX30" fmla="*/ 138708 w 334814"/>
              <a:gd name="connsiteY30" fmla="*/ 795602 h 838993"/>
              <a:gd name="connsiteX31" fmla="*/ 145521 w 334814"/>
              <a:gd name="connsiteY31" fmla="*/ 785448 h 838993"/>
              <a:gd name="connsiteX32" fmla="*/ 155675 w 334814"/>
              <a:gd name="connsiteY32" fmla="*/ 778635 h 838993"/>
              <a:gd name="connsiteX33" fmla="*/ 167680 w 334814"/>
              <a:gd name="connsiteY33" fmla="*/ 776254 h 838993"/>
              <a:gd name="connsiteX34" fmla="*/ 31386 w 334814"/>
              <a:gd name="connsiteY34" fmla="*/ 776254 h 838993"/>
              <a:gd name="connsiteX35" fmla="*/ 43392 w 334814"/>
              <a:gd name="connsiteY35" fmla="*/ 778635 h 838993"/>
              <a:gd name="connsiteX36" fmla="*/ 53545 w 334814"/>
              <a:gd name="connsiteY36" fmla="*/ 785448 h 838993"/>
              <a:gd name="connsiteX37" fmla="*/ 60358 w 334814"/>
              <a:gd name="connsiteY37" fmla="*/ 795602 h 838993"/>
              <a:gd name="connsiteX38" fmla="*/ 62739 w 334814"/>
              <a:gd name="connsiteY38" fmla="*/ 807607 h 838993"/>
              <a:gd name="connsiteX39" fmla="*/ 60358 w 334814"/>
              <a:gd name="connsiteY39" fmla="*/ 819613 h 838993"/>
              <a:gd name="connsiteX40" fmla="*/ 53545 w 334814"/>
              <a:gd name="connsiteY40" fmla="*/ 829799 h 838993"/>
              <a:gd name="connsiteX41" fmla="*/ 43392 w 334814"/>
              <a:gd name="connsiteY41" fmla="*/ 836612 h 838993"/>
              <a:gd name="connsiteX42" fmla="*/ 31386 w 334814"/>
              <a:gd name="connsiteY42" fmla="*/ 838993 h 838993"/>
              <a:gd name="connsiteX43" fmla="*/ 19381 w 334814"/>
              <a:gd name="connsiteY43" fmla="*/ 836612 h 838993"/>
              <a:gd name="connsiteX44" fmla="*/ 9194 w 334814"/>
              <a:gd name="connsiteY44" fmla="*/ 829799 h 838993"/>
              <a:gd name="connsiteX45" fmla="*/ 2381 w 334814"/>
              <a:gd name="connsiteY45" fmla="*/ 819613 h 838993"/>
              <a:gd name="connsiteX46" fmla="*/ 0 w 334814"/>
              <a:gd name="connsiteY46" fmla="*/ 807607 h 838993"/>
              <a:gd name="connsiteX47" fmla="*/ 2381 w 334814"/>
              <a:gd name="connsiteY47" fmla="*/ 795602 h 838993"/>
              <a:gd name="connsiteX48" fmla="*/ 9194 w 334814"/>
              <a:gd name="connsiteY48" fmla="*/ 785448 h 838993"/>
              <a:gd name="connsiteX49" fmla="*/ 19381 w 334814"/>
              <a:gd name="connsiteY49" fmla="*/ 778635 h 838993"/>
              <a:gd name="connsiteX50" fmla="*/ 31386 w 334814"/>
              <a:gd name="connsiteY50" fmla="*/ 776254 h 838993"/>
              <a:gd name="connsiteX51" fmla="*/ 303444 w 334814"/>
              <a:gd name="connsiteY51" fmla="*/ 646774 h 838993"/>
              <a:gd name="connsiteX52" fmla="*/ 315450 w 334814"/>
              <a:gd name="connsiteY52" fmla="*/ 649155 h 838993"/>
              <a:gd name="connsiteX53" fmla="*/ 325603 w 334814"/>
              <a:gd name="connsiteY53" fmla="*/ 655968 h 838993"/>
              <a:gd name="connsiteX54" fmla="*/ 332416 w 334814"/>
              <a:gd name="connsiteY54" fmla="*/ 666155 h 838993"/>
              <a:gd name="connsiteX55" fmla="*/ 334797 w 334814"/>
              <a:gd name="connsiteY55" fmla="*/ 678160 h 838993"/>
              <a:gd name="connsiteX56" fmla="*/ 332416 w 334814"/>
              <a:gd name="connsiteY56" fmla="*/ 690166 h 838993"/>
              <a:gd name="connsiteX57" fmla="*/ 325603 w 334814"/>
              <a:gd name="connsiteY57" fmla="*/ 700319 h 838993"/>
              <a:gd name="connsiteX58" fmla="*/ 315450 w 334814"/>
              <a:gd name="connsiteY58" fmla="*/ 707132 h 838993"/>
              <a:gd name="connsiteX59" fmla="*/ 303444 w 334814"/>
              <a:gd name="connsiteY59" fmla="*/ 709513 h 838993"/>
              <a:gd name="connsiteX60" fmla="*/ 291439 w 334814"/>
              <a:gd name="connsiteY60" fmla="*/ 707132 h 838993"/>
              <a:gd name="connsiteX61" fmla="*/ 281252 w 334814"/>
              <a:gd name="connsiteY61" fmla="*/ 700319 h 838993"/>
              <a:gd name="connsiteX62" fmla="*/ 274439 w 334814"/>
              <a:gd name="connsiteY62" fmla="*/ 690166 h 838993"/>
              <a:gd name="connsiteX63" fmla="*/ 272058 w 334814"/>
              <a:gd name="connsiteY63" fmla="*/ 678160 h 838993"/>
              <a:gd name="connsiteX64" fmla="*/ 274439 w 334814"/>
              <a:gd name="connsiteY64" fmla="*/ 666155 h 838993"/>
              <a:gd name="connsiteX65" fmla="*/ 281252 w 334814"/>
              <a:gd name="connsiteY65" fmla="*/ 655968 h 838993"/>
              <a:gd name="connsiteX66" fmla="*/ 291439 w 334814"/>
              <a:gd name="connsiteY66" fmla="*/ 649155 h 838993"/>
              <a:gd name="connsiteX67" fmla="*/ 303444 w 334814"/>
              <a:gd name="connsiteY67" fmla="*/ 646774 h 838993"/>
              <a:gd name="connsiteX68" fmla="*/ 167680 w 334814"/>
              <a:gd name="connsiteY68" fmla="*/ 646774 h 838993"/>
              <a:gd name="connsiteX69" fmla="*/ 179686 w 334814"/>
              <a:gd name="connsiteY69" fmla="*/ 649155 h 838993"/>
              <a:gd name="connsiteX70" fmla="*/ 189872 w 334814"/>
              <a:gd name="connsiteY70" fmla="*/ 655968 h 838993"/>
              <a:gd name="connsiteX71" fmla="*/ 196652 w 334814"/>
              <a:gd name="connsiteY71" fmla="*/ 666155 h 838993"/>
              <a:gd name="connsiteX72" fmla="*/ 199066 w 334814"/>
              <a:gd name="connsiteY72" fmla="*/ 678160 h 838993"/>
              <a:gd name="connsiteX73" fmla="*/ 196652 w 334814"/>
              <a:gd name="connsiteY73" fmla="*/ 690166 h 838993"/>
              <a:gd name="connsiteX74" fmla="*/ 189872 w 334814"/>
              <a:gd name="connsiteY74" fmla="*/ 700319 h 838993"/>
              <a:gd name="connsiteX75" fmla="*/ 179686 w 334814"/>
              <a:gd name="connsiteY75" fmla="*/ 707132 h 838993"/>
              <a:gd name="connsiteX76" fmla="*/ 167680 w 334814"/>
              <a:gd name="connsiteY76" fmla="*/ 709513 h 838993"/>
              <a:gd name="connsiteX77" fmla="*/ 155675 w 334814"/>
              <a:gd name="connsiteY77" fmla="*/ 707132 h 838993"/>
              <a:gd name="connsiteX78" fmla="*/ 145521 w 334814"/>
              <a:gd name="connsiteY78" fmla="*/ 700319 h 838993"/>
              <a:gd name="connsiteX79" fmla="*/ 138708 w 334814"/>
              <a:gd name="connsiteY79" fmla="*/ 690166 h 838993"/>
              <a:gd name="connsiteX80" fmla="*/ 136327 w 334814"/>
              <a:gd name="connsiteY80" fmla="*/ 678160 h 838993"/>
              <a:gd name="connsiteX81" fmla="*/ 138708 w 334814"/>
              <a:gd name="connsiteY81" fmla="*/ 666155 h 838993"/>
              <a:gd name="connsiteX82" fmla="*/ 145521 w 334814"/>
              <a:gd name="connsiteY82" fmla="*/ 655968 h 838993"/>
              <a:gd name="connsiteX83" fmla="*/ 155675 w 334814"/>
              <a:gd name="connsiteY83" fmla="*/ 649155 h 838993"/>
              <a:gd name="connsiteX84" fmla="*/ 167680 w 334814"/>
              <a:gd name="connsiteY84" fmla="*/ 646774 h 838993"/>
              <a:gd name="connsiteX85" fmla="*/ 31386 w 334814"/>
              <a:gd name="connsiteY85" fmla="*/ 646774 h 838993"/>
              <a:gd name="connsiteX86" fmla="*/ 43392 w 334814"/>
              <a:gd name="connsiteY86" fmla="*/ 649155 h 838993"/>
              <a:gd name="connsiteX87" fmla="*/ 53545 w 334814"/>
              <a:gd name="connsiteY87" fmla="*/ 655968 h 838993"/>
              <a:gd name="connsiteX88" fmla="*/ 60358 w 334814"/>
              <a:gd name="connsiteY88" fmla="*/ 666155 h 838993"/>
              <a:gd name="connsiteX89" fmla="*/ 62739 w 334814"/>
              <a:gd name="connsiteY89" fmla="*/ 678160 h 838993"/>
              <a:gd name="connsiteX90" fmla="*/ 60358 w 334814"/>
              <a:gd name="connsiteY90" fmla="*/ 690166 h 838993"/>
              <a:gd name="connsiteX91" fmla="*/ 53545 w 334814"/>
              <a:gd name="connsiteY91" fmla="*/ 700319 h 838993"/>
              <a:gd name="connsiteX92" fmla="*/ 43392 w 334814"/>
              <a:gd name="connsiteY92" fmla="*/ 707132 h 838993"/>
              <a:gd name="connsiteX93" fmla="*/ 31386 w 334814"/>
              <a:gd name="connsiteY93" fmla="*/ 709513 h 838993"/>
              <a:gd name="connsiteX94" fmla="*/ 19381 w 334814"/>
              <a:gd name="connsiteY94" fmla="*/ 707132 h 838993"/>
              <a:gd name="connsiteX95" fmla="*/ 9194 w 334814"/>
              <a:gd name="connsiteY95" fmla="*/ 700319 h 838993"/>
              <a:gd name="connsiteX96" fmla="*/ 2381 w 334814"/>
              <a:gd name="connsiteY96" fmla="*/ 690166 h 838993"/>
              <a:gd name="connsiteX97" fmla="*/ 0 w 334814"/>
              <a:gd name="connsiteY97" fmla="*/ 678160 h 838993"/>
              <a:gd name="connsiteX98" fmla="*/ 2381 w 334814"/>
              <a:gd name="connsiteY98" fmla="*/ 666155 h 838993"/>
              <a:gd name="connsiteX99" fmla="*/ 9194 w 334814"/>
              <a:gd name="connsiteY99" fmla="*/ 655968 h 838993"/>
              <a:gd name="connsiteX100" fmla="*/ 19381 w 334814"/>
              <a:gd name="connsiteY100" fmla="*/ 649155 h 838993"/>
              <a:gd name="connsiteX101" fmla="*/ 31386 w 334814"/>
              <a:gd name="connsiteY101" fmla="*/ 646774 h 838993"/>
              <a:gd name="connsiteX102" fmla="*/ 303444 w 334814"/>
              <a:gd name="connsiteY102" fmla="*/ 517888 h 838993"/>
              <a:gd name="connsiteX103" fmla="*/ 315450 w 334814"/>
              <a:gd name="connsiteY103" fmla="*/ 520269 h 838993"/>
              <a:gd name="connsiteX104" fmla="*/ 325603 w 334814"/>
              <a:gd name="connsiteY104" fmla="*/ 527049 h 838993"/>
              <a:gd name="connsiteX105" fmla="*/ 332416 w 334814"/>
              <a:gd name="connsiteY105" fmla="*/ 537236 h 838993"/>
              <a:gd name="connsiteX106" fmla="*/ 334797 w 334814"/>
              <a:gd name="connsiteY106" fmla="*/ 549241 h 838993"/>
              <a:gd name="connsiteX107" fmla="*/ 332416 w 334814"/>
              <a:gd name="connsiteY107" fmla="*/ 561247 h 838993"/>
              <a:gd name="connsiteX108" fmla="*/ 325603 w 334814"/>
              <a:gd name="connsiteY108" fmla="*/ 571433 h 838993"/>
              <a:gd name="connsiteX109" fmla="*/ 315450 w 334814"/>
              <a:gd name="connsiteY109" fmla="*/ 578213 h 838993"/>
              <a:gd name="connsiteX110" fmla="*/ 303444 w 334814"/>
              <a:gd name="connsiteY110" fmla="*/ 580627 h 838993"/>
              <a:gd name="connsiteX111" fmla="*/ 291439 w 334814"/>
              <a:gd name="connsiteY111" fmla="*/ 578213 h 838993"/>
              <a:gd name="connsiteX112" fmla="*/ 281252 w 334814"/>
              <a:gd name="connsiteY112" fmla="*/ 571433 h 838993"/>
              <a:gd name="connsiteX113" fmla="*/ 274439 w 334814"/>
              <a:gd name="connsiteY113" fmla="*/ 561247 h 838993"/>
              <a:gd name="connsiteX114" fmla="*/ 272058 w 334814"/>
              <a:gd name="connsiteY114" fmla="*/ 549241 h 838993"/>
              <a:gd name="connsiteX115" fmla="*/ 274439 w 334814"/>
              <a:gd name="connsiteY115" fmla="*/ 537236 h 838993"/>
              <a:gd name="connsiteX116" fmla="*/ 281252 w 334814"/>
              <a:gd name="connsiteY116" fmla="*/ 527049 h 838993"/>
              <a:gd name="connsiteX117" fmla="*/ 291439 w 334814"/>
              <a:gd name="connsiteY117" fmla="*/ 520269 h 838993"/>
              <a:gd name="connsiteX118" fmla="*/ 303444 w 334814"/>
              <a:gd name="connsiteY118" fmla="*/ 517888 h 838993"/>
              <a:gd name="connsiteX119" fmla="*/ 167680 w 334814"/>
              <a:gd name="connsiteY119" fmla="*/ 517888 h 838993"/>
              <a:gd name="connsiteX120" fmla="*/ 179686 w 334814"/>
              <a:gd name="connsiteY120" fmla="*/ 520269 h 838993"/>
              <a:gd name="connsiteX121" fmla="*/ 189872 w 334814"/>
              <a:gd name="connsiteY121" fmla="*/ 527049 h 838993"/>
              <a:gd name="connsiteX122" fmla="*/ 196652 w 334814"/>
              <a:gd name="connsiteY122" fmla="*/ 537236 h 838993"/>
              <a:gd name="connsiteX123" fmla="*/ 199066 w 334814"/>
              <a:gd name="connsiteY123" fmla="*/ 549241 h 838993"/>
              <a:gd name="connsiteX124" fmla="*/ 196652 w 334814"/>
              <a:gd name="connsiteY124" fmla="*/ 561247 h 838993"/>
              <a:gd name="connsiteX125" fmla="*/ 189872 w 334814"/>
              <a:gd name="connsiteY125" fmla="*/ 571433 h 838993"/>
              <a:gd name="connsiteX126" fmla="*/ 179686 w 334814"/>
              <a:gd name="connsiteY126" fmla="*/ 578213 h 838993"/>
              <a:gd name="connsiteX127" fmla="*/ 167680 w 334814"/>
              <a:gd name="connsiteY127" fmla="*/ 580627 h 838993"/>
              <a:gd name="connsiteX128" fmla="*/ 155675 w 334814"/>
              <a:gd name="connsiteY128" fmla="*/ 578213 h 838993"/>
              <a:gd name="connsiteX129" fmla="*/ 145521 w 334814"/>
              <a:gd name="connsiteY129" fmla="*/ 571433 h 838993"/>
              <a:gd name="connsiteX130" fmla="*/ 138708 w 334814"/>
              <a:gd name="connsiteY130" fmla="*/ 561247 h 838993"/>
              <a:gd name="connsiteX131" fmla="*/ 136327 w 334814"/>
              <a:gd name="connsiteY131" fmla="*/ 549241 h 838993"/>
              <a:gd name="connsiteX132" fmla="*/ 138708 w 334814"/>
              <a:gd name="connsiteY132" fmla="*/ 537236 h 838993"/>
              <a:gd name="connsiteX133" fmla="*/ 145521 w 334814"/>
              <a:gd name="connsiteY133" fmla="*/ 527049 h 838993"/>
              <a:gd name="connsiteX134" fmla="*/ 155675 w 334814"/>
              <a:gd name="connsiteY134" fmla="*/ 520269 h 838993"/>
              <a:gd name="connsiteX135" fmla="*/ 167680 w 334814"/>
              <a:gd name="connsiteY135" fmla="*/ 517888 h 838993"/>
              <a:gd name="connsiteX136" fmla="*/ 31386 w 334814"/>
              <a:gd name="connsiteY136" fmla="*/ 517888 h 838993"/>
              <a:gd name="connsiteX137" fmla="*/ 43392 w 334814"/>
              <a:gd name="connsiteY137" fmla="*/ 520269 h 838993"/>
              <a:gd name="connsiteX138" fmla="*/ 53545 w 334814"/>
              <a:gd name="connsiteY138" fmla="*/ 527049 h 838993"/>
              <a:gd name="connsiteX139" fmla="*/ 60358 w 334814"/>
              <a:gd name="connsiteY139" fmla="*/ 537236 h 838993"/>
              <a:gd name="connsiteX140" fmla="*/ 62739 w 334814"/>
              <a:gd name="connsiteY140" fmla="*/ 549241 h 838993"/>
              <a:gd name="connsiteX141" fmla="*/ 60358 w 334814"/>
              <a:gd name="connsiteY141" fmla="*/ 561247 h 838993"/>
              <a:gd name="connsiteX142" fmla="*/ 53545 w 334814"/>
              <a:gd name="connsiteY142" fmla="*/ 571433 h 838993"/>
              <a:gd name="connsiteX143" fmla="*/ 43392 w 334814"/>
              <a:gd name="connsiteY143" fmla="*/ 578213 h 838993"/>
              <a:gd name="connsiteX144" fmla="*/ 31386 w 334814"/>
              <a:gd name="connsiteY144" fmla="*/ 580627 h 838993"/>
              <a:gd name="connsiteX145" fmla="*/ 19381 w 334814"/>
              <a:gd name="connsiteY145" fmla="*/ 578213 h 838993"/>
              <a:gd name="connsiteX146" fmla="*/ 9194 w 334814"/>
              <a:gd name="connsiteY146" fmla="*/ 571433 h 838993"/>
              <a:gd name="connsiteX147" fmla="*/ 2381 w 334814"/>
              <a:gd name="connsiteY147" fmla="*/ 561247 h 838993"/>
              <a:gd name="connsiteX148" fmla="*/ 0 w 334814"/>
              <a:gd name="connsiteY148" fmla="*/ 549241 h 838993"/>
              <a:gd name="connsiteX149" fmla="*/ 2381 w 334814"/>
              <a:gd name="connsiteY149" fmla="*/ 537236 h 838993"/>
              <a:gd name="connsiteX150" fmla="*/ 9194 w 334814"/>
              <a:gd name="connsiteY150" fmla="*/ 527049 h 838993"/>
              <a:gd name="connsiteX151" fmla="*/ 19381 w 334814"/>
              <a:gd name="connsiteY151" fmla="*/ 520269 h 838993"/>
              <a:gd name="connsiteX152" fmla="*/ 31386 w 334814"/>
              <a:gd name="connsiteY152" fmla="*/ 517888 h 838993"/>
              <a:gd name="connsiteX153" fmla="*/ 303444 w 334814"/>
              <a:gd name="connsiteY153" fmla="*/ 388408 h 838993"/>
              <a:gd name="connsiteX154" fmla="*/ 315450 w 334814"/>
              <a:gd name="connsiteY154" fmla="*/ 390789 h 838993"/>
              <a:gd name="connsiteX155" fmla="*/ 325603 w 334814"/>
              <a:gd name="connsiteY155" fmla="*/ 397602 h 838993"/>
              <a:gd name="connsiteX156" fmla="*/ 332416 w 334814"/>
              <a:gd name="connsiteY156" fmla="*/ 407756 h 838993"/>
              <a:gd name="connsiteX157" fmla="*/ 334797 w 334814"/>
              <a:gd name="connsiteY157" fmla="*/ 419761 h 838993"/>
              <a:gd name="connsiteX158" fmla="*/ 332416 w 334814"/>
              <a:gd name="connsiteY158" fmla="*/ 431767 h 838993"/>
              <a:gd name="connsiteX159" fmla="*/ 325603 w 334814"/>
              <a:gd name="connsiteY159" fmla="*/ 441953 h 838993"/>
              <a:gd name="connsiteX160" fmla="*/ 315450 w 334814"/>
              <a:gd name="connsiteY160" fmla="*/ 448766 h 838993"/>
              <a:gd name="connsiteX161" fmla="*/ 303444 w 334814"/>
              <a:gd name="connsiteY161" fmla="*/ 451147 h 838993"/>
              <a:gd name="connsiteX162" fmla="*/ 291439 w 334814"/>
              <a:gd name="connsiteY162" fmla="*/ 448766 h 838993"/>
              <a:gd name="connsiteX163" fmla="*/ 281252 w 334814"/>
              <a:gd name="connsiteY163" fmla="*/ 441953 h 838993"/>
              <a:gd name="connsiteX164" fmla="*/ 274439 w 334814"/>
              <a:gd name="connsiteY164" fmla="*/ 431767 h 838993"/>
              <a:gd name="connsiteX165" fmla="*/ 272058 w 334814"/>
              <a:gd name="connsiteY165" fmla="*/ 419761 h 838993"/>
              <a:gd name="connsiteX166" fmla="*/ 274439 w 334814"/>
              <a:gd name="connsiteY166" fmla="*/ 407756 h 838993"/>
              <a:gd name="connsiteX167" fmla="*/ 281252 w 334814"/>
              <a:gd name="connsiteY167" fmla="*/ 397602 h 838993"/>
              <a:gd name="connsiteX168" fmla="*/ 291439 w 334814"/>
              <a:gd name="connsiteY168" fmla="*/ 390789 h 838993"/>
              <a:gd name="connsiteX169" fmla="*/ 303444 w 334814"/>
              <a:gd name="connsiteY169" fmla="*/ 388408 h 838993"/>
              <a:gd name="connsiteX170" fmla="*/ 167680 w 334814"/>
              <a:gd name="connsiteY170" fmla="*/ 388408 h 838993"/>
              <a:gd name="connsiteX171" fmla="*/ 179686 w 334814"/>
              <a:gd name="connsiteY171" fmla="*/ 390789 h 838993"/>
              <a:gd name="connsiteX172" fmla="*/ 189872 w 334814"/>
              <a:gd name="connsiteY172" fmla="*/ 397602 h 838993"/>
              <a:gd name="connsiteX173" fmla="*/ 196652 w 334814"/>
              <a:gd name="connsiteY173" fmla="*/ 407756 h 838993"/>
              <a:gd name="connsiteX174" fmla="*/ 199066 w 334814"/>
              <a:gd name="connsiteY174" fmla="*/ 419761 h 838993"/>
              <a:gd name="connsiteX175" fmla="*/ 196652 w 334814"/>
              <a:gd name="connsiteY175" fmla="*/ 431767 h 838993"/>
              <a:gd name="connsiteX176" fmla="*/ 189872 w 334814"/>
              <a:gd name="connsiteY176" fmla="*/ 441953 h 838993"/>
              <a:gd name="connsiteX177" fmla="*/ 179686 w 334814"/>
              <a:gd name="connsiteY177" fmla="*/ 448766 h 838993"/>
              <a:gd name="connsiteX178" fmla="*/ 167680 w 334814"/>
              <a:gd name="connsiteY178" fmla="*/ 451147 h 838993"/>
              <a:gd name="connsiteX179" fmla="*/ 155675 w 334814"/>
              <a:gd name="connsiteY179" fmla="*/ 448766 h 838993"/>
              <a:gd name="connsiteX180" fmla="*/ 145521 w 334814"/>
              <a:gd name="connsiteY180" fmla="*/ 441953 h 838993"/>
              <a:gd name="connsiteX181" fmla="*/ 138708 w 334814"/>
              <a:gd name="connsiteY181" fmla="*/ 431767 h 838993"/>
              <a:gd name="connsiteX182" fmla="*/ 136327 w 334814"/>
              <a:gd name="connsiteY182" fmla="*/ 419761 h 838993"/>
              <a:gd name="connsiteX183" fmla="*/ 138708 w 334814"/>
              <a:gd name="connsiteY183" fmla="*/ 407756 h 838993"/>
              <a:gd name="connsiteX184" fmla="*/ 145521 w 334814"/>
              <a:gd name="connsiteY184" fmla="*/ 397602 h 838993"/>
              <a:gd name="connsiteX185" fmla="*/ 155675 w 334814"/>
              <a:gd name="connsiteY185" fmla="*/ 390789 h 838993"/>
              <a:gd name="connsiteX186" fmla="*/ 167680 w 334814"/>
              <a:gd name="connsiteY186" fmla="*/ 388408 h 838993"/>
              <a:gd name="connsiteX187" fmla="*/ 31386 w 334814"/>
              <a:gd name="connsiteY187" fmla="*/ 388408 h 838993"/>
              <a:gd name="connsiteX188" fmla="*/ 43392 w 334814"/>
              <a:gd name="connsiteY188" fmla="*/ 390789 h 838993"/>
              <a:gd name="connsiteX189" fmla="*/ 53545 w 334814"/>
              <a:gd name="connsiteY189" fmla="*/ 397602 h 838993"/>
              <a:gd name="connsiteX190" fmla="*/ 60358 w 334814"/>
              <a:gd name="connsiteY190" fmla="*/ 407756 h 838993"/>
              <a:gd name="connsiteX191" fmla="*/ 62739 w 334814"/>
              <a:gd name="connsiteY191" fmla="*/ 419761 h 838993"/>
              <a:gd name="connsiteX192" fmla="*/ 60358 w 334814"/>
              <a:gd name="connsiteY192" fmla="*/ 431767 h 838993"/>
              <a:gd name="connsiteX193" fmla="*/ 53545 w 334814"/>
              <a:gd name="connsiteY193" fmla="*/ 441953 h 838993"/>
              <a:gd name="connsiteX194" fmla="*/ 43392 w 334814"/>
              <a:gd name="connsiteY194" fmla="*/ 448766 h 838993"/>
              <a:gd name="connsiteX195" fmla="*/ 31386 w 334814"/>
              <a:gd name="connsiteY195" fmla="*/ 451147 h 838993"/>
              <a:gd name="connsiteX196" fmla="*/ 19381 w 334814"/>
              <a:gd name="connsiteY196" fmla="*/ 448766 h 838993"/>
              <a:gd name="connsiteX197" fmla="*/ 9194 w 334814"/>
              <a:gd name="connsiteY197" fmla="*/ 441953 h 838993"/>
              <a:gd name="connsiteX198" fmla="*/ 2381 w 334814"/>
              <a:gd name="connsiteY198" fmla="*/ 431767 h 838993"/>
              <a:gd name="connsiteX199" fmla="*/ 0 w 334814"/>
              <a:gd name="connsiteY199" fmla="*/ 419761 h 838993"/>
              <a:gd name="connsiteX200" fmla="*/ 2381 w 334814"/>
              <a:gd name="connsiteY200" fmla="*/ 407756 h 838993"/>
              <a:gd name="connsiteX201" fmla="*/ 9194 w 334814"/>
              <a:gd name="connsiteY201" fmla="*/ 397602 h 838993"/>
              <a:gd name="connsiteX202" fmla="*/ 19381 w 334814"/>
              <a:gd name="connsiteY202" fmla="*/ 390789 h 838993"/>
              <a:gd name="connsiteX203" fmla="*/ 31386 w 334814"/>
              <a:gd name="connsiteY203" fmla="*/ 388408 h 838993"/>
              <a:gd name="connsiteX204" fmla="*/ 164406 w 334814"/>
              <a:gd name="connsiteY204" fmla="*/ 259358 h 838993"/>
              <a:gd name="connsiteX205" fmla="*/ 176576 w 334814"/>
              <a:gd name="connsiteY205" fmla="*/ 260548 h 838993"/>
              <a:gd name="connsiteX206" fmla="*/ 187391 w 334814"/>
              <a:gd name="connsiteY206" fmla="*/ 266303 h 838993"/>
              <a:gd name="connsiteX207" fmla="*/ 195163 w 334814"/>
              <a:gd name="connsiteY207" fmla="*/ 275762 h 838993"/>
              <a:gd name="connsiteX208" fmla="*/ 198702 w 334814"/>
              <a:gd name="connsiteY208" fmla="*/ 287470 h 838993"/>
              <a:gd name="connsiteX209" fmla="*/ 197512 w 334814"/>
              <a:gd name="connsiteY209" fmla="*/ 299640 h 838993"/>
              <a:gd name="connsiteX210" fmla="*/ 191757 w 334814"/>
              <a:gd name="connsiteY210" fmla="*/ 310455 h 838993"/>
              <a:gd name="connsiteX211" fmla="*/ 182298 w 334814"/>
              <a:gd name="connsiteY211" fmla="*/ 318227 h 838993"/>
              <a:gd name="connsiteX212" fmla="*/ 170590 w 334814"/>
              <a:gd name="connsiteY212" fmla="*/ 321766 h 838993"/>
              <a:gd name="connsiteX213" fmla="*/ 158419 w 334814"/>
              <a:gd name="connsiteY213" fmla="*/ 320576 h 838993"/>
              <a:gd name="connsiteX214" fmla="*/ 147605 w 334814"/>
              <a:gd name="connsiteY214" fmla="*/ 314821 h 838993"/>
              <a:gd name="connsiteX215" fmla="*/ 139832 w 334814"/>
              <a:gd name="connsiteY215" fmla="*/ 305362 h 838993"/>
              <a:gd name="connsiteX216" fmla="*/ 136294 w 334814"/>
              <a:gd name="connsiteY216" fmla="*/ 293654 h 838993"/>
              <a:gd name="connsiteX217" fmla="*/ 137484 w 334814"/>
              <a:gd name="connsiteY217" fmla="*/ 281483 h 838993"/>
              <a:gd name="connsiteX218" fmla="*/ 143239 w 334814"/>
              <a:gd name="connsiteY218" fmla="*/ 270669 h 838993"/>
              <a:gd name="connsiteX219" fmla="*/ 152698 w 334814"/>
              <a:gd name="connsiteY219" fmla="*/ 262896 h 838993"/>
              <a:gd name="connsiteX220" fmla="*/ 164406 w 334814"/>
              <a:gd name="connsiteY220" fmla="*/ 259358 h 838993"/>
              <a:gd name="connsiteX221" fmla="*/ 305660 w 334814"/>
              <a:gd name="connsiteY221" fmla="*/ 258994 h 838993"/>
              <a:gd name="connsiteX222" fmla="*/ 317467 w 334814"/>
              <a:gd name="connsiteY222" fmla="*/ 262235 h 838993"/>
              <a:gd name="connsiteX223" fmla="*/ 327157 w 334814"/>
              <a:gd name="connsiteY223" fmla="*/ 269742 h 838993"/>
              <a:gd name="connsiteX224" fmla="*/ 333209 w 334814"/>
              <a:gd name="connsiteY224" fmla="*/ 280359 h 838993"/>
              <a:gd name="connsiteX225" fmla="*/ 334731 w 334814"/>
              <a:gd name="connsiteY225" fmla="*/ 292530 h 838993"/>
              <a:gd name="connsiteX226" fmla="*/ 331523 w 334814"/>
              <a:gd name="connsiteY226" fmla="*/ 304337 h 838993"/>
              <a:gd name="connsiteX227" fmla="*/ 324015 w 334814"/>
              <a:gd name="connsiteY227" fmla="*/ 313994 h 838993"/>
              <a:gd name="connsiteX228" fmla="*/ 313366 w 334814"/>
              <a:gd name="connsiteY228" fmla="*/ 320046 h 838993"/>
              <a:gd name="connsiteX229" fmla="*/ 301228 w 334814"/>
              <a:gd name="connsiteY229" fmla="*/ 321568 h 838993"/>
              <a:gd name="connsiteX230" fmla="*/ 289421 w 334814"/>
              <a:gd name="connsiteY230" fmla="*/ 318360 h 838993"/>
              <a:gd name="connsiteX231" fmla="*/ 279764 w 334814"/>
              <a:gd name="connsiteY231" fmla="*/ 310852 h 838993"/>
              <a:gd name="connsiteX232" fmla="*/ 273678 w 334814"/>
              <a:gd name="connsiteY232" fmla="*/ 300203 h 838993"/>
              <a:gd name="connsiteX233" fmla="*/ 272157 w 334814"/>
              <a:gd name="connsiteY233" fmla="*/ 288065 h 838993"/>
              <a:gd name="connsiteX234" fmla="*/ 275398 w 334814"/>
              <a:gd name="connsiteY234" fmla="*/ 276258 h 838993"/>
              <a:gd name="connsiteX235" fmla="*/ 282905 w 334814"/>
              <a:gd name="connsiteY235" fmla="*/ 266601 h 838993"/>
              <a:gd name="connsiteX236" fmla="*/ 293522 w 334814"/>
              <a:gd name="connsiteY236" fmla="*/ 260515 h 838993"/>
              <a:gd name="connsiteX237" fmla="*/ 305660 w 334814"/>
              <a:gd name="connsiteY237" fmla="*/ 258994 h 838993"/>
              <a:gd name="connsiteX238" fmla="*/ 33602 w 334814"/>
              <a:gd name="connsiteY238" fmla="*/ 258994 h 838993"/>
              <a:gd name="connsiteX239" fmla="*/ 45409 w 334814"/>
              <a:gd name="connsiteY239" fmla="*/ 262235 h 838993"/>
              <a:gd name="connsiteX240" fmla="*/ 55100 w 334814"/>
              <a:gd name="connsiteY240" fmla="*/ 269742 h 838993"/>
              <a:gd name="connsiteX241" fmla="*/ 61152 w 334814"/>
              <a:gd name="connsiteY241" fmla="*/ 280359 h 838993"/>
              <a:gd name="connsiteX242" fmla="*/ 62673 w 334814"/>
              <a:gd name="connsiteY242" fmla="*/ 292530 h 838993"/>
              <a:gd name="connsiteX243" fmla="*/ 59432 w 334814"/>
              <a:gd name="connsiteY243" fmla="*/ 304337 h 838993"/>
              <a:gd name="connsiteX244" fmla="*/ 51925 w 334814"/>
              <a:gd name="connsiteY244" fmla="*/ 313994 h 838993"/>
              <a:gd name="connsiteX245" fmla="*/ 41308 w 334814"/>
              <a:gd name="connsiteY245" fmla="*/ 320046 h 838993"/>
              <a:gd name="connsiteX246" fmla="*/ 29171 w 334814"/>
              <a:gd name="connsiteY246" fmla="*/ 321601 h 838993"/>
              <a:gd name="connsiteX247" fmla="*/ 17364 w 334814"/>
              <a:gd name="connsiteY247" fmla="*/ 318359 h 838993"/>
              <a:gd name="connsiteX248" fmla="*/ 7673 w 334814"/>
              <a:gd name="connsiteY248" fmla="*/ 310852 h 838993"/>
              <a:gd name="connsiteX249" fmla="*/ 1621 w 334814"/>
              <a:gd name="connsiteY249" fmla="*/ 300202 h 838993"/>
              <a:gd name="connsiteX250" fmla="*/ 99 w 334814"/>
              <a:gd name="connsiteY250" fmla="*/ 288065 h 838993"/>
              <a:gd name="connsiteX251" fmla="*/ 3341 w 334814"/>
              <a:gd name="connsiteY251" fmla="*/ 276258 h 838993"/>
              <a:gd name="connsiteX252" fmla="*/ 10815 w 334814"/>
              <a:gd name="connsiteY252" fmla="*/ 266600 h 838993"/>
              <a:gd name="connsiteX253" fmla="*/ 21465 w 334814"/>
              <a:gd name="connsiteY253" fmla="*/ 260548 h 838993"/>
              <a:gd name="connsiteX254" fmla="*/ 33602 w 334814"/>
              <a:gd name="connsiteY254" fmla="*/ 258994 h 838993"/>
              <a:gd name="connsiteX255" fmla="*/ 303444 w 334814"/>
              <a:gd name="connsiteY255" fmla="*/ 129447 h 838993"/>
              <a:gd name="connsiteX256" fmla="*/ 334797 w 334814"/>
              <a:gd name="connsiteY256" fmla="*/ 160833 h 838993"/>
              <a:gd name="connsiteX257" fmla="*/ 303444 w 334814"/>
              <a:gd name="connsiteY257" fmla="*/ 192186 h 838993"/>
              <a:gd name="connsiteX258" fmla="*/ 272058 w 334814"/>
              <a:gd name="connsiteY258" fmla="*/ 160833 h 838993"/>
              <a:gd name="connsiteX259" fmla="*/ 303444 w 334814"/>
              <a:gd name="connsiteY259" fmla="*/ 129447 h 838993"/>
              <a:gd name="connsiteX260" fmla="*/ 167680 w 334814"/>
              <a:gd name="connsiteY260" fmla="*/ 129447 h 838993"/>
              <a:gd name="connsiteX261" fmla="*/ 199066 w 334814"/>
              <a:gd name="connsiteY261" fmla="*/ 160833 h 838993"/>
              <a:gd name="connsiteX262" fmla="*/ 167680 w 334814"/>
              <a:gd name="connsiteY262" fmla="*/ 192186 h 838993"/>
              <a:gd name="connsiteX263" fmla="*/ 136327 w 334814"/>
              <a:gd name="connsiteY263" fmla="*/ 160833 h 838993"/>
              <a:gd name="connsiteX264" fmla="*/ 167680 w 334814"/>
              <a:gd name="connsiteY264" fmla="*/ 129447 h 838993"/>
              <a:gd name="connsiteX265" fmla="*/ 31386 w 334814"/>
              <a:gd name="connsiteY265" fmla="*/ 129447 h 838993"/>
              <a:gd name="connsiteX266" fmla="*/ 62739 w 334814"/>
              <a:gd name="connsiteY266" fmla="*/ 160833 h 838993"/>
              <a:gd name="connsiteX267" fmla="*/ 31386 w 334814"/>
              <a:gd name="connsiteY267" fmla="*/ 192186 h 838993"/>
              <a:gd name="connsiteX268" fmla="*/ 0 w 334814"/>
              <a:gd name="connsiteY268" fmla="*/ 160833 h 838993"/>
              <a:gd name="connsiteX269" fmla="*/ 31386 w 334814"/>
              <a:gd name="connsiteY269" fmla="*/ 129447 h 838993"/>
              <a:gd name="connsiteX270" fmla="*/ 303444 w 334814"/>
              <a:gd name="connsiteY270" fmla="*/ 0 h 838993"/>
              <a:gd name="connsiteX271" fmla="*/ 334797 w 334814"/>
              <a:gd name="connsiteY271" fmla="*/ 31353 h 838993"/>
              <a:gd name="connsiteX272" fmla="*/ 303444 w 334814"/>
              <a:gd name="connsiteY272" fmla="*/ 62739 h 838993"/>
              <a:gd name="connsiteX273" fmla="*/ 272058 w 334814"/>
              <a:gd name="connsiteY273" fmla="*/ 31353 h 838993"/>
              <a:gd name="connsiteX274" fmla="*/ 303444 w 334814"/>
              <a:gd name="connsiteY274" fmla="*/ 0 h 838993"/>
              <a:gd name="connsiteX275" fmla="*/ 167680 w 334814"/>
              <a:gd name="connsiteY275" fmla="*/ 0 h 838993"/>
              <a:gd name="connsiteX276" fmla="*/ 199066 w 334814"/>
              <a:gd name="connsiteY276" fmla="*/ 31353 h 838993"/>
              <a:gd name="connsiteX277" fmla="*/ 167680 w 334814"/>
              <a:gd name="connsiteY277" fmla="*/ 62739 h 838993"/>
              <a:gd name="connsiteX278" fmla="*/ 136327 w 334814"/>
              <a:gd name="connsiteY278" fmla="*/ 31353 h 838993"/>
              <a:gd name="connsiteX279" fmla="*/ 167680 w 334814"/>
              <a:gd name="connsiteY279" fmla="*/ 0 h 838993"/>
              <a:gd name="connsiteX280" fmla="*/ 31386 w 334814"/>
              <a:gd name="connsiteY280" fmla="*/ 0 h 838993"/>
              <a:gd name="connsiteX281" fmla="*/ 62739 w 334814"/>
              <a:gd name="connsiteY281" fmla="*/ 31353 h 838993"/>
              <a:gd name="connsiteX282" fmla="*/ 31386 w 334814"/>
              <a:gd name="connsiteY282" fmla="*/ 62739 h 838993"/>
              <a:gd name="connsiteX283" fmla="*/ 0 w 334814"/>
              <a:gd name="connsiteY283" fmla="*/ 31353 h 838993"/>
              <a:gd name="connsiteX284" fmla="*/ 31386 w 334814"/>
              <a:gd name="connsiteY284" fmla="*/ 0 h 838993"/>
            </a:gdLst>
            <a:rect l="l" t="t" r="r" b="b"/>
            <a:pathLst>
              <a:path w="334814" h="838993">
                <a:moveTo>
                  <a:pt x="303444" y="776254"/>
                </a:moveTo>
                <a:cubicBezTo>
                  <a:pt x="307578" y="776254"/>
                  <a:pt x="311580" y="777048"/>
                  <a:pt x="315450" y="778635"/>
                </a:cubicBezTo>
                <a:cubicBezTo>
                  <a:pt x="319286" y="780223"/>
                  <a:pt x="322660" y="782505"/>
                  <a:pt x="325603" y="785448"/>
                </a:cubicBezTo>
                <a:cubicBezTo>
                  <a:pt x="328547" y="788392"/>
                  <a:pt x="330829" y="791765"/>
                  <a:pt x="332416" y="795602"/>
                </a:cubicBezTo>
                <a:cubicBezTo>
                  <a:pt x="334004" y="799471"/>
                  <a:pt x="334797" y="803473"/>
                  <a:pt x="334797" y="807607"/>
                </a:cubicBezTo>
                <a:cubicBezTo>
                  <a:pt x="334797" y="811774"/>
                  <a:pt x="334004" y="815776"/>
                  <a:pt x="332416" y="819613"/>
                </a:cubicBezTo>
                <a:cubicBezTo>
                  <a:pt x="330829" y="823449"/>
                  <a:pt x="328547" y="826856"/>
                  <a:pt x="325603" y="829799"/>
                </a:cubicBezTo>
                <a:cubicBezTo>
                  <a:pt x="322660" y="832743"/>
                  <a:pt x="319286" y="834992"/>
                  <a:pt x="315450" y="836612"/>
                </a:cubicBezTo>
                <a:cubicBezTo>
                  <a:pt x="311580" y="838200"/>
                  <a:pt x="307578" y="838993"/>
                  <a:pt x="303444" y="838993"/>
                </a:cubicBezTo>
                <a:cubicBezTo>
                  <a:pt x="299277" y="838993"/>
                  <a:pt x="295275" y="838200"/>
                  <a:pt x="291439" y="836612"/>
                </a:cubicBezTo>
                <a:cubicBezTo>
                  <a:pt x="287569" y="834992"/>
                  <a:pt x="284196" y="832743"/>
                  <a:pt x="281252" y="829799"/>
                </a:cubicBezTo>
                <a:cubicBezTo>
                  <a:pt x="278309" y="826856"/>
                  <a:pt x="276027" y="823449"/>
                  <a:pt x="274439" y="819613"/>
                </a:cubicBezTo>
                <a:cubicBezTo>
                  <a:pt x="272852" y="815776"/>
                  <a:pt x="272058" y="811774"/>
                  <a:pt x="272058" y="807607"/>
                </a:cubicBezTo>
                <a:cubicBezTo>
                  <a:pt x="272058" y="803473"/>
                  <a:pt x="272852" y="799471"/>
                  <a:pt x="274439" y="795602"/>
                </a:cubicBezTo>
                <a:cubicBezTo>
                  <a:pt x="276027" y="791765"/>
                  <a:pt x="278309" y="788392"/>
                  <a:pt x="281252" y="785448"/>
                </a:cubicBezTo>
                <a:cubicBezTo>
                  <a:pt x="284196" y="782505"/>
                  <a:pt x="287569" y="780223"/>
                  <a:pt x="291439" y="778635"/>
                </a:cubicBezTo>
                <a:cubicBezTo>
                  <a:pt x="295275" y="777048"/>
                  <a:pt x="299277" y="776254"/>
                  <a:pt x="303444" y="776254"/>
                </a:cubicBezTo>
                <a:close/>
                <a:moveTo>
                  <a:pt x="167680" y="776254"/>
                </a:moveTo>
                <a:cubicBezTo>
                  <a:pt x="171847" y="776254"/>
                  <a:pt x="175849" y="777048"/>
                  <a:pt x="179686" y="778635"/>
                </a:cubicBezTo>
                <a:cubicBezTo>
                  <a:pt x="183522" y="780223"/>
                  <a:pt x="186929" y="782505"/>
                  <a:pt x="189872" y="785448"/>
                </a:cubicBezTo>
                <a:cubicBezTo>
                  <a:pt x="192816" y="788392"/>
                  <a:pt x="195065" y="791765"/>
                  <a:pt x="196652" y="795602"/>
                </a:cubicBezTo>
                <a:cubicBezTo>
                  <a:pt x="198273" y="799471"/>
                  <a:pt x="199066" y="803473"/>
                  <a:pt x="199066" y="807607"/>
                </a:cubicBezTo>
                <a:cubicBezTo>
                  <a:pt x="199066" y="811774"/>
                  <a:pt x="198273" y="815776"/>
                  <a:pt x="196652" y="819613"/>
                </a:cubicBezTo>
                <a:cubicBezTo>
                  <a:pt x="195065" y="823449"/>
                  <a:pt x="192816" y="826856"/>
                  <a:pt x="189872" y="829799"/>
                </a:cubicBezTo>
                <a:cubicBezTo>
                  <a:pt x="186929" y="832743"/>
                  <a:pt x="183522" y="834992"/>
                  <a:pt x="179686" y="836612"/>
                </a:cubicBezTo>
                <a:cubicBezTo>
                  <a:pt x="175849" y="838200"/>
                  <a:pt x="171847" y="838993"/>
                  <a:pt x="167680" y="838993"/>
                </a:cubicBezTo>
                <a:cubicBezTo>
                  <a:pt x="163513" y="838993"/>
                  <a:pt x="159511" y="838200"/>
                  <a:pt x="155675" y="836612"/>
                </a:cubicBezTo>
                <a:cubicBezTo>
                  <a:pt x="151838" y="834992"/>
                  <a:pt x="148432" y="832743"/>
                  <a:pt x="145521" y="829799"/>
                </a:cubicBezTo>
                <a:cubicBezTo>
                  <a:pt x="142578" y="826856"/>
                  <a:pt x="140296" y="823449"/>
                  <a:pt x="138708" y="819613"/>
                </a:cubicBezTo>
                <a:cubicBezTo>
                  <a:pt x="137121" y="815776"/>
                  <a:pt x="136327" y="811774"/>
                  <a:pt x="136327" y="807607"/>
                </a:cubicBezTo>
                <a:cubicBezTo>
                  <a:pt x="136327" y="803473"/>
                  <a:pt x="137121" y="799471"/>
                  <a:pt x="138708" y="795602"/>
                </a:cubicBezTo>
                <a:cubicBezTo>
                  <a:pt x="140296" y="791765"/>
                  <a:pt x="142578" y="788392"/>
                  <a:pt x="145521" y="785448"/>
                </a:cubicBezTo>
                <a:cubicBezTo>
                  <a:pt x="148432" y="782505"/>
                  <a:pt x="151838" y="780223"/>
                  <a:pt x="155675" y="778635"/>
                </a:cubicBezTo>
                <a:cubicBezTo>
                  <a:pt x="159511" y="777048"/>
                  <a:pt x="163513" y="776254"/>
                  <a:pt x="167680" y="776254"/>
                </a:cubicBezTo>
                <a:close/>
                <a:moveTo>
                  <a:pt x="31386" y="776254"/>
                </a:moveTo>
                <a:cubicBezTo>
                  <a:pt x="35520" y="776254"/>
                  <a:pt x="39522" y="777048"/>
                  <a:pt x="43392" y="778635"/>
                </a:cubicBezTo>
                <a:cubicBezTo>
                  <a:pt x="47228" y="780223"/>
                  <a:pt x="50602" y="782505"/>
                  <a:pt x="53545" y="785448"/>
                </a:cubicBezTo>
                <a:cubicBezTo>
                  <a:pt x="56489" y="788392"/>
                  <a:pt x="58771" y="791765"/>
                  <a:pt x="60358" y="795602"/>
                </a:cubicBezTo>
                <a:cubicBezTo>
                  <a:pt x="61946" y="799471"/>
                  <a:pt x="62739" y="803473"/>
                  <a:pt x="62739" y="807607"/>
                </a:cubicBezTo>
                <a:cubicBezTo>
                  <a:pt x="62739" y="811774"/>
                  <a:pt x="61946" y="815776"/>
                  <a:pt x="60358" y="819613"/>
                </a:cubicBezTo>
                <a:cubicBezTo>
                  <a:pt x="58771" y="823449"/>
                  <a:pt x="56489" y="826856"/>
                  <a:pt x="53545" y="829799"/>
                </a:cubicBezTo>
                <a:cubicBezTo>
                  <a:pt x="50602" y="832743"/>
                  <a:pt x="47228" y="834992"/>
                  <a:pt x="43392" y="836612"/>
                </a:cubicBezTo>
                <a:cubicBezTo>
                  <a:pt x="39522" y="838200"/>
                  <a:pt x="35520" y="838993"/>
                  <a:pt x="31386" y="838993"/>
                </a:cubicBezTo>
                <a:cubicBezTo>
                  <a:pt x="27219" y="838993"/>
                  <a:pt x="23217" y="838200"/>
                  <a:pt x="19381" y="836612"/>
                </a:cubicBezTo>
                <a:cubicBezTo>
                  <a:pt x="15511" y="834992"/>
                  <a:pt x="12138" y="832743"/>
                  <a:pt x="9194" y="829799"/>
                </a:cubicBezTo>
                <a:cubicBezTo>
                  <a:pt x="6251" y="826856"/>
                  <a:pt x="3969" y="823449"/>
                  <a:pt x="2381" y="819613"/>
                </a:cubicBezTo>
                <a:cubicBezTo>
                  <a:pt x="794" y="815776"/>
                  <a:pt x="0" y="811774"/>
                  <a:pt x="0" y="807607"/>
                </a:cubicBezTo>
                <a:cubicBezTo>
                  <a:pt x="0" y="803473"/>
                  <a:pt x="794" y="799471"/>
                  <a:pt x="2381" y="795602"/>
                </a:cubicBezTo>
                <a:cubicBezTo>
                  <a:pt x="3969" y="791765"/>
                  <a:pt x="6251" y="788392"/>
                  <a:pt x="9194" y="785448"/>
                </a:cubicBezTo>
                <a:cubicBezTo>
                  <a:pt x="12138" y="782505"/>
                  <a:pt x="15511" y="780223"/>
                  <a:pt x="19381" y="778635"/>
                </a:cubicBezTo>
                <a:cubicBezTo>
                  <a:pt x="23217" y="777048"/>
                  <a:pt x="27219" y="776254"/>
                  <a:pt x="31386" y="776254"/>
                </a:cubicBezTo>
                <a:close/>
                <a:moveTo>
                  <a:pt x="303444" y="646774"/>
                </a:moveTo>
                <a:cubicBezTo>
                  <a:pt x="307578" y="646774"/>
                  <a:pt x="311580" y="647568"/>
                  <a:pt x="315450" y="649155"/>
                </a:cubicBezTo>
                <a:cubicBezTo>
                  <a:pt x="319286" y="650743"/>
                  <a:pt x="322660" y="653025"/>
                  <a:pt x="325603" y="655968"/>
                </a:cubicBezTo>
                <a:cubicBezTo>
                  <a:pt x="328547" y="658912"/>
                  <a:pt x="330829" y="662285"/>
                  <a:pt x="332416" y="666155"/>
                </a:cubicBezTo>
                <a:cubicBezTo>
                  <a:pt x="334004" y="669991"/>
                  <a:pt x="334797" y="673993"/>
                  <a:pt x="334797" y="678160"/>
                </a:cubicBezTo>
                <a:cubicBezTo>
                  <a:pt x="334797" y="682294"/>
                  <a:pt x="334004" y="686296"/>
                  <a:pt x="332416" y="690166"/>
                </a:cubicBezTo>
                <a:cubicBezTo>
                  <a:pt x="330829" y="694002"/>
                  <a:pt x="328547" y="697376"/>
                  <a:pt x="325603" y="700319"/>
                </a:cubicBezTo>
                <a:cubicBezTo>
                  <a:pt x="322660" y="703263"/>
                  <a:pt x="319286" y="705545"/>
                  <a:pt x="315450" y="707132"/>
                </a:cubicBezTo>
                <a:cubicBezTo>
                  <a:pt x="311580" y="708720"/>
                  <a:pt x="307578" y="709513"/>
                  <a:pt x="303444" y="709513"/>
                </a:cubicBezTo>
                <a:cubicBezTo>
                  <a:pt x="299277" y="709513"/>
                  <a:pt x="295275" y="708720"/>
                  <a:pt x="291439" y="707132"/>
                </a:cubicBezTo>
                <a:cubicBezTo>
                  <a:pt x="287569" y="705545"/>
                  <a:pt x="284196" y="703263"/>
                  <a:pt x="281252" y="700319"/>
                </a:cubicBezTo>
                <a:cubicBezTo>
                  <a:pt x="278309" y="697376"/>
                  <a:pt x="276027" y="694002"/>
                  <a:pt x="274439" y="690166"/>
                </a:cubicBezTo>
                <a:cubicBezTo>
                  <a:pt x="272852" y="686296"/>
                  <a:pt x="272058" y="682294"/>
                  <a:pt x="272058" y="678160"/>
                </a:cubicBezTo>
                <a:cubicBezTo>
                  <a:pt x="272058" y="673993"/>
                  <a:pt x="272852" y="669991"/>
                  <a:pt x="274439" y="666155"/>
                </a:cubicBezTo>
                <a:cubicBezTo>
                  <a:pt x="276027" y="662285"/>
                  <a:pt x="278309" y="658912"/>
                  <a:pt x="281252" y="655968"/>
                </a:cubicBezTo>
                <a:cubicBezTo>
                  <a:pt x="284196" y="653025"/>
                  <a:pt x="287569" y="650743"/>
                  <a:pt x="291439" y="649155"/>
                </a:cubicBezTo>
                <a:cubicBezTo>
                  <a:pt x="295275" y="647568"/>
                  <a:pt x="299277" y="646774"/>
                  <a:pt x="303444" y="646774"/>
                </a:cubicBezTo>
                <a:close/>
                <a:moveTo>
                  <a:pt x="167680" y="646774"/>
                </a:moveTo>
                <a:cubicBezTo>
                  <a:pt x="171847" y="646774"/>
                  <a:pt x="175849" y="647568"/>
                  <a:pt x="179686" y="649155"/>
                </a:cubicBezTo>
                <a:cubicBezTo>
                  <a:pt x="183522" y="650743"/>
                  <a:pt x="186929" y="653025"/>
                  <a:pt x="189872" y="655968"/>
                </a:cubicBezTo>
                <a:cubicBezTo>
                  <a:pt x="192816" y="658912"/>
                  <a:pt x="195065" y="662285"/>
                  <a:pt x="196652" y="666155"/>
                </a:cubicBezTo>
                <a:cubicBezTo>
                  <a:pt x="198273" y="669991"/>
                  <a:pt x="199066" y="673993"/>
                  <a:pt x="199066" y="678160"/>
                </a:cubicBezTo>
                <a:cubicBezTo>
                  <a:pt x="199066" y="682294"/>
                  <a:pt x="198273" y="686296"/>
                  <a:pt x="196652" y="690166"/>
                </a:cubicBezTo>
                <a:cubicBezTo>
                  <a:pt x="195065" y="694002"/>
                  <a:pt x="192816" y="697376"/>
                  <a:pt x="189872" y="700319"/>
                </a:cubicBezTo>
                <a:cubicBezTo>
                  <a:pt x="186929" y="703263"/>
                  <a:pt x="183522" y="705545"/>
                  <a:pt x="179686" y="707132"/>
                </a:cubicBezTo>
                <a:cubicBezTo>
                  <a:pt x="175849" y="708720"/>
                  <a:pt x="171847" y="709513"/>
                  <a:pt x="167680" y="709513"/>
                </a:cubicBezTo>
                <a:cubicBezTo>
                  <a:pt x="163513" y="709513"/>
                  <a:pt x="159511" y="708720"/>
                  <a:pt x="155675" y="707132"/>
                </a:cubicBezTo>
                <a:cubicBezTo>
                  <a:pt x="151838" y="705545"/>
                  <a:pt x="148432" y="703263"/>
                  <a:pt x="145521" y="700319"/>
                </a:cubicBezTo>
                <a:cubicBezTo>
                  <a:pt x="142578" y="697376"/>
                  <a:pt x="140296" y="694002"/>
                  <a:pt x="138708" y="690166"/>
                </a:cubicBezTo>
                <a:cubicBezTo>
                  <a:pt x="137121" y="686296"/>
                  <a:pt x="136327" y="682294"/>
                  <a:pt x="136327" y="678160"/>
                </a:cubicBezTo>
                <a:cubicBezTo>
                  <a:pt x="136327" y="673993"/>
                  <a:pt x="137121" y="669991"/>
                  <a:pt x="138708" y="666155"/>
                </a:cubicBezTo>
                <a:cubicBezTo>
                  <a:pt x="140296" y="662285"/>
                  <a:pt x="142578" y="658912"/>
                  <a:pt x="145521" y="655968"/>
                </a:cubicBezTo>
                <a:cubicBezTo>
                  <a:pt x="148432" y="653025"/>
                  <a:pt x="151838" y="650743"/>
                  <a:pt x="155675" y="649155"/>
                </a:cubicBezTo>
                <a:cubicBezTo>
                  <a:pt x="159511" y="647568"/>
                  <a:pt x="163513" y="646774"/>
                  <a:pt x="167680" y="646774"/>
                </a:cubicBezTo>
                <a:close/>
                <a:moveTo>
                  <a:pt x="31386" y="646774"/>
                </a:moveTo>
                <a:cubicBezTo>
                  <a:pt x="35520" y="646774"/>
                  <a:pt x="39522" y="647568"/>
                  <a:pt x="43392" y="649155"/>
                </a:cubicBezTo>
                <a:cubicBezTo>
                  <a:pt x="47228" y="650743"/>
                  <a:pt x="50602" y="653025"/>
                  <a:pt x="53545" y="655968"/>
                </a:cubicBezTo>
                <a:cubicBezTo>
                  <a:pt x="56489" y="658912"/>
                  <a:pt x="58771" y="662285"/>
                  <a:pt x="60358" y="666155"/>
                </a:cubicBezTo>
                <a:cubicBezTo>
                  <a:pt x="61946" y="669991"/>
                  <a:pt x="62739" y="673993"/>
                  <a:pt x="62739" y="678160"/>
                </a:cubicBezTo>
                <a:cubicBezTo>
                  <a:pt x="62739" y="682294"/>
                  <a:pt x="61946" y="686296"/>
                  <a:pt x="60358" y="690166"/>
                </a:cubicBezTo>
                <a:cubicBezTo>
                  <a:pt x="58771" y="694002"/>
                  <a:pt x="56489" y="697376"/>
                  <a:pt x="53545" y="700319"/>
                </a:cubicBezTo>
                <a:cubicBezTo>
                  <a:pt x="50602" y="703263"/>
                  <a:pt x="47228" y="705545"/>
                  <a:pt x="43392" y="707132"/>
                </a:cubicBezTo>
                <a:cubicBezTo>
                  <a:pt x="39522" y="708720"/>
                  <a:pt x="35520" y="709513"/>
                  <a:pt x="31386" y="709513"/>
                </a:cubicBezTo>
                <a:cubicBezTo>
                  <a:pt x="27219" y="709513"/>
                  <a:pt x="23217" y="708720"/>
                  <a:pt x="19381" y="707132"/>
                </a:cubicBezTo>
                <a:cubicBezTo>
                  <a:pt x="15511" y="705545"/>
                  <a:pt x="12138" y="703263"/>
                  <a:pt x="9194" y="700319"/>
                </a:cubicBezTo>
                <a:cubicBezTo>
                  <a:pt x="6251" y="697376"/>
                  <a:pt x="3969" y="694002"/>
                  <a:pt x="2381" y="690166"/>
                </a:cubicBezTo>
                <a:cubicBezTo>
                  <a:pt x="794" y="686296"/>
                  <a:pt x="0" y="682294"/>
                  <a:pt x="0" y="678160"/>
                </a:cubicBezTo>
                <a:cubicBezTo>
                  <a:pt x="0" y="673993"/>
                  <a:pt x="794" y="669991"/>
                  <a:pt x="2381" y="666155"/>
                </a:cubicBezTo>
                <a:cubicBezTo>
                  <a:pt x="3969" y="662285"/>
                  <a:pt x="6251" y="658912"/>
                  <a:pt x="9194" y="655968"/>
                </a:cubicBezTo>
                <a:cubicBezTo>
                  <a:pt x="12138" y="653025"/>
                  <a:pt x="15511" y="650743"/>
                  <a:pt x="19381" y="649155"/>
                </a:cubicBezTo>
                <a:cubicBezTo>
                  <a:pt x="23217" y="647568"/>
                  <a:pt x="27219" y="646774"/>
                  <a:pt x="31386" y="646774"/>
                </a:cubicBezTo>
                <a:close/>
                <a:moveTo>
                  <a:pt x="303444" y="517888"/>
                </a:moveTo>
                <a:cubicBezTo>
                  <a:pt x="307578" y="517888"/>
                  <a:pt x="311580" y="518682"/>
                  <a:pt x="315450" y="520269"/>
                </a:cubicBezTo>
                <a:cubicBezTo>
                  <a:pt x="319286" y="521857"/>
                  <a:pt x="322660" y="524106"/>
                  <a:pt x="325603" y="527049"/>
                </a:cubicBezTo>
                <a:cubicBezTo>
                  <a:pt x="328547" y="529993"/>
                  <a:pt x="330829" y="533399"/>
                  <a:pt x="332416" y="537236"/>
                </a:cubicBezTo>
                <a:cubicBezTo>
                  <a:pt x="334004" y="541072"/>
                  <a:pt x="334797" y="545074"/>
                  <a:pt x="334797" y="549241"/>
                </a:cubicBezTo>
                <a:cubicBezTo>
                  <a:pt x="334797" y="553408"/>
                  <a:pt x="334004" y="557410"/>
                  <a:pt x="332416" y="561247"/>
                </a:cubicBezTo>
                <a:cubicBezTo>
                  <a:pt x="330829" y="565083"/>
                  <a:pt x="328547" y="568490"/>
                  <a:pt x="325603" y="571433"/>
                </a:cubicBezTo>
                <a:cubicBezTo>
                  <a:pt x="322660" y="574377"/>
                  <a:pt x="319286" y="576626"/>
                  <a:pt x="315450" y="578213"/>
                </a:cubicBezTo>
                <a:cubicBezTo>
                  <a:pt x="311580" y="579834"/>
                  <a:pt x="307578" y="580627"/>
                  <a:pt x="303444" y="580627"/>
                </a:cubicBezTo>
                <a:cubicBezTo>
                  <a:pt x="299277" y="580627"/>
                  <a:pt x="295275" y="579834"/>
                  <a:pt x="291439" y="578213"/>
                </a:cubicBezTo>
                <a:cubicBezTo>
                  <a:pt x="287569" y="576626"/>
                  <a:pt x="284196" y="574377"/>
                  <a:pt x="281252" y="571433"/>
                </a:cubicBezTo>
                <a:cubicBezTo>
                  <a:pt x="278309" y="568490"/>
                  <a:pt x="276027" y="565083"/>
                  <a:pt x="274439" y="561247"/>
                </a:cubicBezTo>
                <a:cubicBezTo>
                  <a:pt x="272852" y="557410"/>
                  <a:pt x="272058" y="553408"/>
                  <a:pt x="272058" y="549241"/>
                </a:cubicBezTo>
                <a:cubicBezTo>
                  <a:pt x="272058" y="545074"/>
                  <a:pt x="272852" y="541072"/>
                  <a:pt x="274439" y="537236"/>
                </a:cubicBezTo>
                <a:cubicBezTo>
                  <a:pt x="276027" y="533399"/>
                  <a:pt x="278309" y="529993"/>
                  <a:pt x="281252" y="527049"/>
                </a:cubicBezTo>
                <a:cubicBezTo>
                  <a:pt x="284196" y="524106"/>
                  <a:pt x="287569" y="521857"/>
                  <a:pt x="291439" y="520269"/>
                </a:cubicBezTo>
                <a:cubicBezTo>
                  <a:pt x="295275" y="518682"/>
                  <a:pt x="299277" y="517888"/>
                  <a:pt x="303444" y="517888"/>
                </a:cubicBezTo>
                <a:close/>
                <a:moveTo>
                  <a:pt x="167680" y="517888"/>
                </a:moveTo>
                <a:cubicBezTo>
                  <a:pt x="171847" y="517888"/>
                  <a:pt x="175849" y="518682"/>
                  <a:pt x="179686" y="520269"/>
                </a:cubicBezTo>
                <a:cubicBezTo>
                  <a:pt x="183522" y="521857"/>
                  <a:pt x="186929" y="524106"/>
                  <a:pt x="189872" y="527049"/>
                </a:cubicBezTo>
                <a:cubicBezTo>
                  <a:pt x="192816" y="529993"/>
                  <a:pt x="195065" y="533399"/>
                  <a:pt x="196652" y="537236"/>
                </a:cubicBezTo>
                <a:cubicBezTo>
                  <a:pt x="198273" y="541072"/>
                  <a:pt x="199066" y="545074"/>
                  <a:pt x="199066" y="549241"/>
                </a:cubicBezTo>
                <a:cubicBezTo>
                  <a:pt x="199066" y="553408"/>
                  <a:pt x="198273" y="557410"/>
                  <a:pt x="196652" y="561247"/>
                </a:cubicBezTo>
                <a:cubicBezTo>
                  <a:pt x="195065" y="565083"/>
                  <a:pt x="192816" y="568490"/>
                  <a:pt x="189872" y="571433"/>
                </a:cubicBezTo>
                <a:cubicBezTo>
                  <a:pt x="186929" y="574377"/>
                  <a:pt x="183522" y="576626"/>
                  <a:pt x="179686" y="578213"/>
                </a:cubicBezTo>
                <a:cubicBezTo>
                  <a:pt x="175849" y="579834"/>
                  <a:pt x="171847" y="580627"/>
                  <a:pt x="167680" y="580627"/>
                </a:cubicBezTo>
                <a:cubicBezTo>
                  <a:pt x="163513" y="580627"/>
                  <a:pt x="159511" y="579834"/>
                  <a:pt x="155675" y="578213"/>
                </a:cubicBezTo>
                <a:cubicBezTo>
                  <a:pt x="151838" y="576626"/>
                  <a:pt x="148432" y="574377"/>
                  <a:pt x="145521" y="571433"/>
                </a:cubicBezTo>
                <a:cubicBezTo>
                  <a:pt x="142578" y="568490"/>
                  <a:pt x="140296" y="565083"/>
                  <a:pt x="138708" y="561247"/>
                </a:cubicBezTo>
                <a:cubicBezTo>
                  <a:pt x="137121" y="557410"/>
                  <a:pt x="136327" y="553408"/>
                  <a:pt x="136327" y="549241"/>
                </a:cubicBezTo>
                <a:cubicBezTo>
                  <a:pt x="136327" y="545074"/>
                  <a:pt x="137121" y="541072"/>
                  <a:pt x="138708" y="537236"/>
                </a:cubicBezTo>
                <a:cubicBezTo>
                  <a:pt x="140296" y="533399"/>
                  <a:pt x="142578" y="529993"/>
                  <a:pt x="145521" y="527049"/>
                </a:cubicBezTo>
                <a:cubicBezTo>
                  <a:pt x="148432" y="524106"/>
                  <a:pt x="151838" y="521857"/>
                  <a:pt x="155675" y="520269"/>
                </a:cubicBezTo>
                <a:cubicBezTo>
                  <a:pt x="159511" y="518682"/>
                  <a:pt x="163513" y="517888"/>
                  <a:pt x="167680" y="517888"/>
                </a:cubicBezTo>
                <a:close/>
                <a:moveTo>
                  <a:pt x="31386" y="517888"/>
                </a:moveTo>
                <a:cubicBezTo>
                  <a:pt x="35520" y="517888"/>
                  <a:pt x="39522" y="518682"/>
                  <a:pt x="43392" y="520269"/>
                </a:cubicBezTo>
                <a:cubicBezTo>
                  <a:pt x="47228" y="521857"/>
                  <a:pt x="50602" y="524106"/>
                  <a:pt x="53545" y="527049"/>
                </a:cubicBezTo>
                <a:cubicBezTo>
                  <a:pt x="56489" y="529993"/>
                  <a:pt x="58771" y="533399"/>
                  <a:pt x="60358" y="537236"/>
                </a:cubicBezTo>
                <a:cubicBezTo>
                  <a:pt x="61946" y="541072"/>
                  <a:pt x="62739" y="545074"/>
                  <a:pt x="62739" y="549241"/>
                </a:cubicBezTo>
                <a:cubicBezTo>
                  <a:pt x="62739" y="553408"/>
                  <a:pt x="61946" y="557410"/>
                  <a:pt x="60358" y="561247"/>
                </a:cubicBezTo>
                <a:cubicBezTo>
                  <a:pt x="58771" y="565083"/>
                  <a:pt x="56489" y="568490"/>
                  <a:pt x="53545" y="571433"/>
                </a:cubicBezTo>
                <a:cubicBezTo>
                  <a:pt x="50602" y="574377"/>
                  <a:pt x="47228" y="576626"/>
                  <a:pt x="43392" y="578213"/>
                </a:cubicBezTo>
                <a:cubicBezTo>
                  <a:pt x="39522" y="579834"/>
                  <a:pt x="35520" y="580627"/>
                  <a:pt x="31386" y="580627"/>
                </a:cubicBezTo>
                <a:cubicBezTo>
                  <a:pt x="27219" y="580627"/>
                  <a:pt x="23217" y="579834"/>
                  <a:pt x="19381" y="578213"/>
                </a:cubicBezTo>
                <a:cubicBezTo>
                  <a:pt x="15511" y="576626"/>
                  <a:pt x="12138" y="574377"/>
                  <a:pt x="9194" y="571433"/>
                </a:cubicBezTo>
                <a:cubicBezTo>
                  <a:pt x="6251" y="568490"/>
                  <a:pt x="3969" y="565083"/>
                  <a:pt x="2381" y="561247"/>
                </a:cubicBezTo>
                <a:cubicBezTo>
                  <a:pt x="794" y="557410"/>
                  <a:pt x="0" y="553408"/>
                  <a:pt x="0" y="549241"/>
                </a:cubicBezTo>
                <a:cubicBezTo>
                  <a:pt x="0" y="545074"/>
                  <a:pt x="794" y="541072"/>
                  <a:pt x="2381" y="537236"/>
                </a:cubicBezTo>
                <a:cubicBezTo>
                  <a:pt x="3969" y="533399"/>
                  <a:pt x="6251" y="529993"/>
                  <a:pt x="9194" y="527049"/>
                </a:cubicBezTo>
                <a:cubicBezTo>
                  <a:pt x="12138" y="524106"/>
                  <a:pt x="15511" y="521857"/>
                  <a:pt x="19381" y="520269"/>
                </a:cubicBezTo>
                <a:cubicBezTo>
                  <a:pt x="23217" y="518682"/>
                  <a:pt x="27219" y="517888"/>
                  <a:pt x="31386" y="517888"/>
                </a:cubicBezTo>
                <a:close/>
                <a:moveTo>
                  <a:pt x="303444" y="388408"/>
                </a:moveTo>
                <a:cubicBezTo>
                  <a:pt x="307578" y="388408"/>
                  <a:pt x="311580" y="389202"/>
                  <a:pt x="315450" y="390789"/>
                </a:cubicBezTo>
                <a:cubicBezTo>
                  <a:pt x="319286" y="392377"/>
                  <a:pt x="322660" y="394659"/>
                  <a:pt x="325603" y="397602"/>
                </a:cubicBezTo>
                <a:cubicBezTo>
                  <a:pt x="328547" y="400546"/>
                  <a:pt x="330829" y="403919"/>
                  <a:pt x="332416" y="407756"/>
                </a:cubicBezTo>
                <a:cubicBezTo>
                  <a:pt x="334004" y="411625"/>
                  <a:pt x="334797" y="415627"/>
                  <a:pt x="334797" y="419761"/>
                </a:cubicBezTo>
                <a:cubicBezTo>
                  <a:pt x="334797" y="423928"/>
                  <a:pt x="334004" y="427930"/>
                  <a:pt x="332416" y="431767"/>
                </a:cubicBezTo>
                <a:cubicBezTo>
                  <a:pt x="330829" y="435636"/>
                  <a:pt x="328547" y="439010"/>
                  <a:pt x="325603" y="441953"/>
                </a:cubicBezTo>
                <a:cubicBezTo>
                  <a:pt x="322660" y="444897"/>
                  <a:pt x="319286" y="447179"/>
                  <a:pt x="315450" y="448766"/>
                </a:cubicBezTo>
                <a:cubicBezTo>
                  <a:pt x="311580" y="450354"/>
                  <a:pt x="307578" y="451147"/>
                  <a:pt x="303444" y="451147"/>
                </a:cubicBezTo>
                <a:cubicBezTo>
                  <a:pt x="299277" y="451147"/>
                  <a:pt x="295275" y="450354"/>
                  <a:pt x="291439" y="448766"/>
                </a:cubicBezTo>
                <a:cubicBezTo>
                  <a:pt x="287569" y="447179"/>
                  <a:pt x="284196" y="444897"/>
                  <a:pt x="281252" y="441953"/>
                </a:cubicBezTo>
                <a:cubicBezTo>
                  <a:pt x="278309" y="439010"/>
                  <a:pt x="276027" y="435636"/>
                  <a:pt x="274439" y="431767"/>
                </a:cubicBezTo>
                <a:cubicBezTo>
                  <a:pt x="272852" y="427930"/>
                  <a:pt x="272058" y="423928"/>
                  <a:pt x="272058" y="419761"/>
                </a:cubicBezTo>
                <a:cubicBezTo>
                  <a:pt x="272058" y="415627"/>
                  <a:pt x="272852" y="411625"/>
                  <a:pt x="274439" y="407756"/>
                </a:cubicBezTo>
                <a:cubicBezTo>
                  <a:pt x="276027" y="403919"/>
                  <a:pt x="278309" y="400546"/>
                  <a:pt x="281252" y="397602"/>
                </a:cubicBezTo>
                <a:cubicBezTo>
                  <a:pt x="284196" y="394659"/>
                  <a:pt x="287569" y="392377"/>
                  <a:pt x="291439" y="390789"/>
                </a:cubicBezTo>
                <a:cubicBezTo>
                  <a:pt x="295275" y="389202"/>
                  <a:pt x="299277" y="388408"/>
                  <a:pt x="303444" y="388408"/>
                </a:cubicBezTo>
                <a:close/>
                <a:moveTo>
                  <a:pt x="167680" y="388408"/>
                </a:moveTo>
                <a:cubicBezTo>
                  <a:pt x="171847" y="388408"/>
                  <a:pt x="175849" y="389202"/>
                  <a:pt x="179686" y="390789"/>
                </a:cubicBezTo>
                <a:cubicBezTo>
                  <a:pt x="183522" y="392377"/>
                  <a:pt x="186929" y="394659"/>
                  <a:pt x="189872" y="397602"/>
                </a:cubicBezTo>
                <a:cubicBezTo>
                  <a:pt x="192816" y="400546"/>
                  <a:pt x="195065" y="403919"/>
                  <a:pt x="196652" y="407756"/>
                </a:cubicBezTo>
                <a:cubicBezTo>
                  <a:pt x="198273" y="411625"/>
                  <a:pt x="199066" y="415627"/>
                  <a:pt x="199066" y="419761"/>
                </a:cubicBezTo>
                <a:cubicBezTo>
                  <a:pt x="199066" y="423928"/>
                  <a:pt x="198273" y="427930"/>
                  <a:pt x="196652" y="431767"/>
                </a:cubicBezTo>
                <a:cubicBezTo>
                  <a:pt x="195065" y="435636"/>
                  <a:pt x="192816" y="439010"/>
                  <a:pt x="189872" y="441953"/>
                </a:cubicBezTo>
                <a:cubicBezTo>
                  <a:pt x="186929" y="444897"/>
                  <a:pt x="183522" y="447179"/>
                  <a:pt x="179686" y="448766"/>
                </a:cubicBezTo>
                <a:cubicBezTo>
                  <a:pt x="175849" y="450354"/>
                  <a:pt x="171847" y="451147"/>
                  <a:pt x="167680" y="451147"/>
                </a:cubicBezTo>
                <a:cubicBezTo>
                  <a:pt x="163513" y="451147"/>
                  <a:pt x="159511" y="450354"/>
                  <a:pt x="155675" y="448766"/>
                </a:cubicBezTo>
                <a:cubicBezTo>
                  <a:pt x="151838" y="447179"/>
                  <a:pt x="148432" y="444897"/>
                  <a:pt x="145521" y="441953"/>
                </a:cubicBezTo>
                <a:cubicBezTo>
                  <a:pt x="142578" y="439010"/>
                  <a:pt x="140296" y="435636"/>
                  <a:pt x="138708" y="431767"/>
                </a:cubicBezTo>
                <a:cubicBezTo>
                  <a:pt x="137121" y="427930"/>
                  <a:pt x="136327" y="423928"/>
                  <a:pt x="136327" y="419761"/>
                </a:cubicBezTo>
                <a:cubicBezTo>
                  <a:pt x="136327" y="415627"/>
                  <a:pt x="137121" y="411625"/>
                  <a:pt x="138708" y="407756"/>
                </a:cubicBezTo>
                <a:cubicBezTo>
                  <a:pt x="140296" y="403919"/>
                  <a:pt x="142578" y="400546"/>
                  <a:pt x="145521" y="397602"/>
                </a:cubicBezTo>
                <a:cubicBezTo>
                  <a:pt x="148432" y="394659"/>
                  <a:pt x="151838" y="392377"/>
                  <a:pt x="155675" y="390789"/>
                </a:cubicBezTo>
                <a:cubicBezTo>
                  <a:pt x="159511" y="389202"/>
                  <a:pt x="163513" y="388408"/>
                  <a:pt x="167680" y="388408"/>
                </a:cubicBezTo>
                <a:close/>
                <a:moveTo>
                  <a:pt x="31386" y="388408"/>
                </a:moveTo>
                <a:cubicBezTo>
                  <a:pt x="35520" y="388408"/>
                  <a:pt x="39522" y="389202"/>
                  <a:pt x="43392" y="390789"/>
                </a:cubicBezTo>
                <a:cubicBezTo>
                  <a:pt x="47228" y="392377"/>
                  <a:pt x="50602" y="394659"/>
                  <a:pt x="53545" y="397602"/>
                </a:cubicBezTo>
                <a:cubicBezTo>
                  <a:pt x="56489" y="400546"/>
                  <a:pt x="58771" y="403919"/>
                  <a:pt x="60358" y="407756"/>
                </a:cubicBezTo>
                <a:cubicBezTo>
                  <a:pt x="61946" y="411625"/>
                  <a:pt x="62739" y="415627"/>
                  <a:pt x="62739" y="419761"/>
                </a:cubicBezTo>
                <a:cubicBezTo>
                  <a:pt x="62739" y="423928"/>
                  <a:pt x="61946" y="427930"/>
                  <a:pt x="60358" y="431767"/>
                </a:cubicBezTo>
                <a:cubicBezTo>
                  <a:pt x="58771" y="435636"/>
                  <a:pt x="56489" y="439010"/>
                  <a:pt x="53545" y="441953"/>
                </a:cubicBezTo>
                <a:cubicBezTo>
                  <a:pt x="50602" y="444897"/>
                  <a:pt x="47228" y="447179"/>
                  <a:pt x="43392" y="448766"/>
                </a:cubicBezTo>
                <a:cubicBezTo>
                  <a:pt x="39522" y="450354"/>
                  <a:pt x="35520" y="451147"/>
                  <a:pt x="31386" y="451147"/>
                </a:cubicBezTo>
                <a:cubicBezTo>
                  <a:pt x="27219" y="451147"/>
                  <a:pt x="23217" y="450354"/>
                  <a:pt x="19381" y="448766"/>
                </a:cubicBezTo>
                <a:cubicBezTo>
                  <a:pt x="15511" y="447179"/>
                  <a:pt x="12138" y="444897"/>
                  <a:pt x="9194" y="441953"/>
                </a:cubicBezTo>
                <a:cubicBezTo>
                  <a:pt x="6251" y="439010"/>
                  <a:pt x="3969" y="435636"/>
                  <a:pt x="2381" y="431767"/>
                </a:cubicBezTo>
                <a:cubicBezTo>
                  <a:pt x="794" y="427930"/>
                  <a:pt x="0" y="423928"/>
                  <a:pt x="0" y="419761"/>
                </a:cubicBezTo>
                <a:cubicBezTo>
                  <a:pt x="0" y="415627"/>
                  <a:pt x="794" y="411625"/>
                  <a:pt x="2381" y="407756"/>
                </a:cubicBezTo>
                <a:cubicBezTo>
                  <a:pt x="3969" y="403919"/>
                  <a:pt x="6251" y="400546"/>
                  <a:pt x="9194" y="397602"/>
                </a:cubicBezTo>
                <a:cubicBezTo>
                  <a:pt x="12138" y="394659"/>
                  <a:pt x="15511" y="392377"/>
                  <a:pt x="19381" y="390789"/>
                </a:cubicBezTo>
                <a:cubicBezTo>
                  <a:pt x="23217" y="389202"/>
                  <a:pt x="27219" y="388408"/>
                  <a:pt x="31386" y="388408"/>
                </a:cubicBezTo>
                <a:close/>
                <a:moveTo>
                  <a:pt x="164406" y="259358"/>
                </a:moveTo>
                <a:cubicBezTo>
                  <a:pt x="168540" y="258928"/>
                  <a:pt x="172608" y="259325"/>
                  <a:pt x="176576" y="260548"/>
                </a:cubicBezTo>
                <a:cubicBezTo>
                  <a:pt x="180578" y="261739"/>
                  <a:pt x="184183" y="263657"/>
                  <a:pt x="187391" y="266303"/>
                </a:cubicBezTo>
                <a:cubicBezTo>
                  <a:pt x="190599" y="268949"/>
                  <a:pt x="193179" y="272091"/>
                  <a:pt x="195163" y="275762"/>
                </a:cubicBezTo>
                <a:cubicBezTo>
                  <a:pt x="197115" y="279433"/>
                  <a:pt x="198305" y="283336"/>
                  <a:pt x="198702" y="287470"/>
                </a:cubicBezTo>
                <a:cubicBezTo>
                  <a:pt x="199132" y="291604"/>
                  <a:pt x="198735" y="295672"/>
                  <a:pt x="197512" y="299640"/>
                </a:cubicBezTo>
                <a:cubicBezTo>
                  <a:pt x="196321" y="303642"/>
                  <a:pt x="194403" y="307214"/>
                  <a:pt x="191757" y="310455"/>
                </a:cubicBezTo>
                <a:cubicBezTo>
                  <a:pt x="189111" y="313663"/>
                  <a:pt x="185969" y="316243"/>
                  <a:pt x="182298" y="318227"/>
                </a:cubicBezTo>
                <a:cubicBezTo>
                  <a:pt x="178627" y="320179"/>
                  <a:pt x="174724" y="321369"/>
                  <a:pt x="170590" y="321766"/>
                </a:cubicBezTo>
                <a:cubicBezTo>
                  <a:pt x="166456" y="322196"/>
                  <a:pt x="162388" y="321799"/>
                  <a:pt x="158419" y="320576"/>
                </a:cubicBezTo>
                <a:cubicBezTo>
                  <a:pt x="154418" y="319385"/>
                  <a:pt x="150846" y="317467"/>
                  <a:pt x="147605" y="314821"/>
                </a:cubicBezTo>
                <a:cubicBezTo>
                  <a:pt x="144397" y="312175"/>
                  <a:pt x="141817" y="309033"/>
                  <a:pt x="139832" y="305362"/>
                </a:cubicBezTo>
                <a:cubicBezTo>
                  <a:pt x="137881" y="301691"/>
                  <a:pt x="136691" y="297788"/>
                  <a:pt x="136294" y="293654"/>
                </a:cubicBezTo>
                <a:cubicBezTo>
                  <a:pt x="135864" y="289520"/>
                  <a:pt x="136261" y="285452"/>
                  <a:pt x="137484" y="281483"/>
                </a:cubicBezTo>
                <a:cubicBezTo>
                  <a:pt x="138675" y="277482"/>
                  <a:pt x="140593" y="273877"/>
                  <a:pt x="143239" y="270669"/>
                </a:cubicBezTo>
                <a:cubicBezTo>
                  <a:pt x="145885" y="267461"/>
                  <a:pt x="149027" y="264881"/>
                  <a:pt x="152698" y="262896"/>
                </a:cubicBezTo>
                <a:cubicBezTo>
                  <a:pt x="156369" y="260945"/>
                  <a:pt x="160272" y="259755"/>
                  <a:pt x="164406" y="259358"/>
                </a:cubicBezTo>
                <a:close/>
                <a:moveTo>
                  <a:pt x="305660" y="258994"/>
                </a:moveTo>
                <a:cubicBezTo>
                  <a:pt x="309827" y="259291"/>
                  <a:pt x="313762" y="260383"/>
                  <a:pt x="317467" y="262235"/>
                </a:cubicBezTo>
                <a:cubicBezTo>
                  <a:pt x="321204" y="264087"/>
                  <a:pt x="324412" y="266601"/>
                  <a:pt x="327157" y="269742"/>
                </a:cubicBezTo>
                <a:cubicBezTo>
                  <a:pt x="329869" y="272884"/>
                  <a:pt x="331886" y="276423"/>
                  <a:pt x="333209" y="280359"/>
                </a:cubicBezTo>
                <a:cubicBezTo>
                  <a:pt x="334532" y="284328"/>
                  <a:pt x="335028" y="288363"/>
                  <a:pt x="334731" y="292530"/>
                </a:cubicBezTo>
                <a:cubicBezTo>
                  <a:pt x="334433" y="296664"/>
                  <a:pt x="333375" y="300599"/>
                  <a:pt x="331523" y="304337"/>
                </a:cubicBezTo>
                <a:cubicBezTo>
                  <a:pt x="329637" y="308041"/>
                  <a:pt x="327157" y="311249"/>
                  <a:pt x="324015" y="313994"/>
                </a:cubicBezTo>
                <a:cubicBezTo>
                  <a:pt x="320873" y="316706"/>
                  <a:pt x="317301" y="318723"/>
                  <a:pt x="313366" y="320046"/>
                </a:cubicBezTo>
                <a:cubicBezTo>
                  <a:pt x="309430" y="321369"/>
                  <a:pt x="305362" y="321865"/>
                  <a:pt x="301228" y="321568"/>
                </a:cubicBezTo>
                <a:cubicBezTo>
                  <a:pt x="297061" y="321303"/>
                  <a:pt x="293125" y="320212"/>
                  <a:pt x="289421" y="318360"/>
                </a:cubicBezTo>
                <a:cubicBezTo>
                  <a:pt x="285684" y="316474"/>
                  <a:pt x="282476" y="313994"/>
                  <a:pt x="279764" y="310852"/>
                </a:cubicBezTo>
                <a:cubicBezTo>
                  <a:pt x="277018" y="307710"/>
                  <a:pt x="275001" y="304171"/>
                  <a:pt x="273678" y="300203"/>
                </a:cubicBezTo>
                <a:cubicBezTo>
                  <a:pt x="272388" y="296267"/>
                  <a:pt x="271859" y="292232"/>
                  <a:pt x="272157" y="288065"/>
                </a:cubicBezTo>
                <a:cubicBezTo>
                  <a:pt x="272454" y="283931"/>
                  <a:pt x="273546" y="279995"/>
                  <a:pt x="275398" y="276258"/>
                </a:cubicBezTo>
                <a:cubicBezTo>
                  <a:pt x="277250" y="272554"/>
                  <a:pt x="279764" y="269313"/>
                  <a:pt x="282905" y="266601"/>
                </a:cubicBezTo>
                <a:cubicBezTo>
                  <a:pt x="286047" y="263855"/>
                  <a:pt x="289586" y="261838"/>
                  <a:pt x="293522" y="260515"/>
                </a:cubicBezTo>
                <a:cubicBezTo>
                  <a:pt x="297491" y="259225"/>
                  <a:pt x="301526" y="258696"/>
                  <a:pt x="305660" y="258994"/>
                </a:cubicBezTo>
                <a:close/>
                <a:moveTo>
                  <a:pt x="33602" y="258994"/>
                </a:moveTo>
                <a:cubicBezTo>
                  <a:pt x="37770" y="259291"/>
                  <a:pt x="41705" y="260383"/>
                  <a:pt x="45409" y="262235"/>
                </a:cubicBezTo>
                <a:cubicBezTo>
                  <a:pt x="49147" y="264087"/>
                  <a:pt x="52355" y="266600"/>
                  <a:pt x="55100" y="269742"/>
                </a:cubicBezTo>
                <a:cubicBezTo>
                  <a:pt x="57812" y="272884"/>
                  <a:pt x="59829" y="276423"/>
                  <a:pt x="61152" y="280359"/>
                </a:cubicBezTo>
                <a:cubicBezTo>
                  <a:pt x="62475" y="284327"/>
                  <a:pt x="62971" y="288362"/>
                  <a:pt x="62673" y="292530"/>
                </a:cubicBezTo>
                <a:cubicBezTo>
                  <a:pt x="62376" y="296664"/>
                  <a:pt x="61317" y="300599"/>
                  <a:pt x="59432" y="304337"/>
                </a:cubicBezTo>
                <a:cubicBezTo>
                  <a:pt x="57580" y="308041"/>
                  <a:pt x="55067" y="311282"/>
                  <a:pt x="51925" y="313994"/>
                </a:cubicBezTo>
                <a:cubicBezTo>
                  <a:pt x="48783" y="316706"/>
                  <a:pt x="45244" y="318723"/>
                  <a:pt x="41308" y="320046"/>
                </a:cubicBezTo>
                <a:cubicBezTo>
                  <a:pt x="37373" y="321369"/>
                  <a:pt x="33305" y="321865"/>
                  <a:pt x="29171" y="321601"/>
                </a:cubicBezTo>
                <a:cubicBezTo>
                  <a:pt x="25003" y="321303"/>
                  <a:pt x="21068" y="320212"/>
                  <a:pt x="17364" y="318359"/>
                </a:cubicBezTo>
                <a:cubicBezTo>
                  <a:pt x="13626" y="316507"/>
                  <a:pt x="10418" y="313994"/>
                  <a:pt x="7673" y="310852"/>
                </a:cubicBezTo>
                <a:cubicBezTo>
                  <a:pt x="4961" y="307710"/>
                  <a:pt x="2944" y="304171"/>
                  <a:pt x="1621" y="300202"/>
                </a:cubicBezTo>
                <a:cubicBezTo>
                  <a:pt x="298" y="296267"/>
                  <a:pt x="-198" y="292232"/>
                  <a:pt x="99" y="288065"/>
                </a:cubicBezTo>
                <a:cubicBezTo>
                  <a:pt x="397" y="283931"/>
                  <a:pt x="1455" y="279995"/>
                  <a:pt x="3341" y="276258"/>
                </a:cubicBezTo>
                <a:cubicBezTo>
                  <a:pt x="5193" y="272553"/>
                  <a:pt x="7673" y="269312"/>
                  <a:pt x="10815" y="266600"/>
                </a:cubicBezTo>
                <a:cubicBezTo>
                  <a:pt x="13990" y="263855"/>
                  <a:pt x="17529" y="261838"/>
                  <a:pt x="21465" y="260548"/>
                </a:cubicBezTo>
                <a:cubicBezTo>
                  <a:pt x="25400" y="259225"/>
                  <a:pt x="29468" y="258696"/>
                  <a:pt x="33602" y="258994"/>
                </a:cubicBezTo>
                <a:close/>
                <a:moveTo>
                  <a:pt x="303444" y="129447"/>
                </a:moveTo>
                <a:cubicBezTo>
                  <a:pt x="320543" y="129447"/>
                  <a:pt x="334797" y="143735"/>
                  <a:pt x="334797" y="160833"/>
                </a:cubicBezTo>
                <a:cubicBezTo>
                  <a:pt x="334797" y="178527"/>
                  <a:pt x="320543" y="192186"/>
                  <a:pt x="303444" y="192186"/>
                </a:cubicBezTo>
                <a:cubicBezTo>
                  <a:pt x="286312" y="192186"/>
                  <a:pt x="272058" y="177932"/>
                  <a:pt x="272058" y="160833"/>
                </a:cubicBezTo>
                <a:cubicBezTo>
                  <a:pt x="272058" y="143735"/>
                  <a:pt x="286312" y="129447"/>
                  <a:pt x="303444" y="129447"/>
                </a:cubicBezTo>
                <a:close/>
                <a:moveTo>
                  <a:pt x="167680" y="129447"/>
                </a:moveTo>
                <a:cubicBezTo>
                  <a:pt x="184812" y="129447"/>
                  <a:pt x="199066" y="143735"/>
                  <a:pt x="199066" y="160833"/>
                </a:cubicBezTo>
                <a:cubicBezTo>
                  <a:pt x="198471" y="178527"/>
                  <a:pt x="184812" y="192186"/>
                  <a:pt x="167680" y="192186"/>
                </a:cubicBezTo>
                <a:cubicBezTo>
                  <a:pt x="150581" y="192186"/>
                  <a:pt x="136327" y="177932"/>
                  <a:pt x="136327" y="160833"/>
                </a:cubicBezTo>
                <a:cubicBezTo>
                  <a:pt x="136327" y="143735"/>
                  <a:pt x="150581" y="129447"/>
                  <a:pt x="167680" y="129447"/>
                </a:cubicBezTo>
                <a:close/>
                <a:moveTo>
                  <a:pt x="31386" y="129447"/>
                </a:moveTo>
                <a:cubicBezTo>
                  <a:pt x="48485" y="129447"/>
                  <a:pt x="62739" y="143735"/>
                  <a:pt x="62739" y="160833"/>
                </a:cubicBezTo>
                <a:cubicBezTo>
                  <a:pt x="62739" y="178527"/>
                  <a:pt x="48485" y="192186"/>
                  <a:pt x="31386" y="192186"/>
                </a:cubicBezTo>
                <a:cubicBezTo>
                  <a:pt x="14254" y="192186"/>
                  <a:pt x="0" y="177932"/>
                  <a:pt x="0" y="160833"/>
                </a:cubicBezTo>
                <a:cubicBezTo>
                  <a:pt x="0" y="143735"/>
                  <a:pt x="14254" y="129447"/>
                  <a:pt x="31386" y="129447"/>
                </a:cubicBezTo>
                <a:close/>
                <a:moveTo>
                  <a:pt x="303444" y="0"/>
                </a:moveTo>
                <a:cubicBezTo>
                  <a:pt x="320543" y="0"/>
                  <a:pt x="334797" y="14254"/>
                  <a:pt x="334797" y="31353"/>
                </a:cubicBezTo>
                <a:cubicBezTo>
                  <a:pt x="334797" y="48485"/>
                  <a:pt x="320543" y="62739"/>
                  <a:pt x="303444" y="62739"/>
                </a:cubicBezTo>
                <a:cubicBezTo>
                  <a:pt x="286312" y="62739"/>
                  <a:pt x="272058" y="48485"/>
                  <a:pt x="272058" y="31353"/>
                </a:cubicBezTo>
                <a:cubicBezTo>
                  <a:pt x="272058" y="14254"/>
                  <a:pt x="286312" y="0"/>
                  <a:pt x="303444" y="0"/>
                </a:cubicBezTo>
                <a:close/>
                <a:moveTo>
                  <a:pt x="167680" y="0"/>
                </a:moveTo>
                <a:cubicBezTo>
                  <a:pt x="184812" y="0"/>
                  <a:pt x="199066" y="14254"/>
                  <a:pt x="199066" y="31353"/>
                </a:cubicBezTo>
                <a:cubicBezTo>
                  <a:pt x="199066" y="48485"/>
                  <a:pt x="184812" y="62739"/>
                  <a:pt x="167680" y="62739"/>
                </a:cubicBezTo>
                <a:cubicBezTo>
                  <a:pt x="150581" y="62739"/>
                  <a:pt x="136327" y="48485"/>
                  <a:pt x="136327" y="31353"/>
                </a:cubicBezTo>
                <a:cubicBezTo>
                  <a:pt x="136327" y="14254"/>
                  <a:pt x="150581" y="0"/>
                  <a:pt x="167680" y="0"/>
                </a:cubicBezTo>
                <a:close/>
                <a:moveTo>
                  <a:pt x="31386" y="0"/>
                </a:moveTo>
                <a:cubicBezTo>
                  <a:pt x="48485" y="0"/>
                  <a:pt x="62739" y="14254"/>
                  <a:pt x="62739" y="31353"/>
                </a:cubicBezTo>
                <a:cubicBezTo>
                  <a:pt x="62739" y="48485"/>
                  <a:pt x="48485" y="62739"/>
                  <a:pt x="31386" y="62739"/>
                </a:cubicBezTo>
                <a:cubicBezTo>
                  <a:pt x="14254" y="62739"/>
                  <a:pt x="0" y="48485"/>
                  <a:pt x="0" y="31353"/>
                </a:cubicBezTo>
                <a:cubicBezTo>
                  <a:pt x="0" y="14254"/>
                  <a:pt x="14254" y="0"/>
                  <a:pt x="3138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 w="846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86611" y="4707819"/>
            <a:ext cx="492668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Here is where your presentation begins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835777" y="6324666"/>
            <a:ext cx="108000" cy="10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985268" y="6324666"/>
            <a:ext cx="108000" cy="1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134759" y="6324666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284250" y="6324666"/>
            <a:ext cx="108000" cy="10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41466" y="1334344"/>
            <a:ext cx="5002027" cy="30925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62CD8C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Thanks for your attention</a:t>
            </a: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816717" y="1949532"/>
            <a:ext cx="6558566" cy="1475051"/>
          </a:xfrm>
          <a:prstGeom prst="triangle">
            <a:avLst/>
          </a:prstGeom>
          <a:gradFill>
            <a:gsLst>
              <a:gs pos="13000">
                <a:schemeClr val="accent1">
                  <a:lumMod val="60000"/>
                  <a:lumOff val="40000"/>
                  <a:alpha val="40000"/>
                </a:schemeClr>
              </a:gs>
              <a:gs pos="71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274320" tIns="0" rIns="274320" bIns="1280160" rtlCol="0" anchor="b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476875" y="1548087"/>
            <a:ext cx="1238250" cy="123825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3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727200" y="3091694"/>
            <a:ext cx="4114800" cy="679763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308932" y="3091694"/>
            <a:ext cx="4152900" cy="679763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254000" blurRad="762000" dir="5400000" sx="100000" sy="100000" kx="0" ky="0" algn="ctr" rotWithShape="0">
              <a:srgbClr val="000000">
                <a:alpha val="10000"/>
              </a:srgb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727200" y="3941533"/>
            <a:ext cx="4114800" cy="21086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テキストプロンプトから画像を自動生成するAI技術
プレゼンテーション資料作成の効率化に大きく貢献
デザインスキルがなくても高品質な画像を作成可能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306445" y="3943464"/>
            <a:ext cx="4157873" cy="21067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主要な画像生成AIツールの特徴を理解する
用途に応じた最適なツール選択ができるようになる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768420" y="1848313"/>
            <a:ext cx="660334" cy="651496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862138" y="3151094"/>
            <a:ext cx="3844925" cy="5592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62CD8C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画像生成AIの概要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462919" y="3151094"/>
            <a:ext cx="3844925" cy="5592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62CD8C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今日の目標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画像生成AIとは</a:t>
            </a:r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092" t="0" r="25092" b="0"/>
          <a:stretch>
            <a:fillRect/>
          </a:stretch>
        </p:blipFill>
        <p:spPr>
          <a:xfrm rot="0" flipH="0" flipV="0">
            <a:off x="6138154" y="1124"/>
            <a:ext cx="6096000" cy="6857999"/>
          </a:xfrm>
          <a:custGeom>
            <a:avLst/>
            <a:gdLst/>
            <a:rect l="l" t="t" r="r" b="b"/>
            <a:pathLst>
              <a:path w="6096000" h="6858000">
                <a:moveTo>
                  <a:pt x="3360674" y="0"/>
                </a:moveTo>
                <a:lnTo>
                  <a:pt x="4928489" y="0"/>
                </a:lnTo>
                <a:lnTo>
                  <a:pt x="5873369" y="0"/>
                </a:lnTo>
                <a:lnTo>
                  <a:pt x="6096000" y="0"/>
                </a:lnTo>
                <a:lnTo>
                  <a:pt x="6096000" y="6857999"/>
                </a:lnTo>
                <a:lnTo>
                  <a:pt x="3360674" y="6857999"/>
                </a:lnTo>
                <a:lnTo>
                  <a:pt x="3360674" y="6382702"/>
                </a:lnTo>
                <a:lnTo>
                  <a:pt x="2259584" y="4689475"/>
                </a:lnTo>
                <a:lnTo>
                  <a:pt x="984250" y="4689475"/>
                </a:lnTo>
                <a:lnTo>
                  <a:pt x="0" y="3427984"/>
                </a:lnTo>
                <a:lnTo>
                  <a:pt x="984250" y="2172462"/>
                </a:lnTo>
                <a:lnTo>
                  <a:pt x="2259584" y="2172462"/>
                </a:lnTo>
                <a:lnTo>
                  <a:pt x="3360674" y="47529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6246507" y="1594193"/>
            <a:ext cx="2847785" cy="1152589"/>
          </a:xfrm>
          <a:custGeom>
            <a:avLst/>
            <a:gdLst/>
            <a:rect l="l" t="t" r="r" b="b"/>
            <a:pathLst>
              <a:path w="5695569" h="2305177">
                <a:moveTo>
                  <a:pt x="2503170" y="2305177"/>
                </a:moveTo>
                <a:lnTo>
                  <a:pt x="0" y="1485265"/>
                </a:lnTo>
                <a:lnTo>
                  <a:pt x="3192399" y="0"/>
                </a:lnTo>
                <a:lnTo>
                  <a:pt x="5695569" y="827786"/>
                </a:lnTo>
                <a:lnTo>
                  <a:pt x="2503170" y="230517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498097" y="0"/>
            <a:ext cx="2522982" cy="2746756"/>
          </a:xfrm>
          <a:custGeom>
            <a:avLst/>
            <a:gdLst/>
            <a:rect l="l" t="t" r="r" b="b"/>
            <a:pathLst>
              <a:path w="5045964" h="5493512">
                <a:moveTo>
                  <a:pt x="5045964" y="0"/>
                </a:moveTo>
                <a:lnTo>
                  <a:pt x="3192399" y="4016121"/>
                </a:lnTo>
                <a:lnTo>
                  <a:pt x="0" y="5493512"/>
                </a:lnTo>
                <a:lnTo>
                  <a:pt x="3014091" y="1730883"/>
                </a:lnTo>
                <a:lnTo>
                  <a:pt x="859536" y="0"/>
                </a:lnTo>
                <a:lnTo>
                  <a:pt x="504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246507" y="4111235"/>
            <a:ext cx="2847785" cy="1152589"/>
          </a:xfrm>
          <a:custGeom>
            <a:avLst/>
            <a:gdLst/>
            <a:rect l="l" t="t" r="r" b="b"/>
            <a:pathLst>
              <a:path w="5695569" h="2305177">
                <a:moveTo>
                  <a:pt x="2503170" y="0"/>
                </a:moveTo>
                <a:lnTo>
                  <a:pt x="0" y="827786"/>
                </a:lnTo>
                <a:lnTo>
                  <a:pt x="3192399" y="2305177"/>
                </a:lnTo>
                <a:lnTo>
                  <a:pt x="5695569" y="1485265"/>
                </a:lnTo>
                <a:lnTo>
                  <a:pt x="250317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498097" y="4134682"/>
            <a:ext cx="2522982" cy="2746756"/>
          </a:xfrm>
          <a:custGeom>
            <a:avLst/>
            <a:gdLst/>
            <a:rect l="l" t="t" r="r" b="b"/>
            <a:pathLst>
              <a:path w="5045964" h="5493512">
                <a:moveTo>
                  <a:pt x="5045964" y="5493512"/>
                </a:moveTo>
                <a:lnTo>
                  <a:pt x="3192399" y="1485265"/>
                </a:lnTo>
                <a:lnTo>
                  <a:pt x="0" y="0"/>
                </a:lnTo>
                <a:lnTo>
                  <a:pt x="3014091" y="3762629"/>
                </a:lnTo>
                <a:lnTo>
                  <a:pt x="859536" y="5493512"/>
                </a:lnTo>
                <a:lnTo>
                  <a:pt x="5045964" y="54935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743494" y="1594194"/>
            <a:ext cx="2099183" cy="3669602"/>
          </a:xfrm>
          <a:custGeom>
            <a:avLst/>
            <a:gdLst/>
            <a:rect l="l" t="t" r="r" b="b"/>
            <a:pathLst>
              <a:path w="4198366" h="7339203">
                <a:moveTo>
                  <a:pt x="1005967" y="1485265"/>
                </a:moveTo>
                <a:lnTo>
                  <a:pt x="4198366" y="0"/>
                </a:lnTo>
                <a:lnTo>
                  <a:pt x="1259459" y="3667633"/>
                </a:lnTo>
                <a:lnTo>
                  <a:pt x="4198366" y="7339203"/>
                </a:lnTo>
                <a:lnTo>
                  <a:pt x="1005967" y="5861939"/>
                </a:lnTo>
                <a:lnTo>
                  <a:pt x="0" y="3667633"/>
                </a:lnTo>
                <a:lnTo>
                  <a:pt x="1005967" y="1485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37103" y="884368"/>
            <a:ext cx="1498167" cy="18604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66986" y="495351"/>
            <a:ext cx="334814" cy="838993"/>
          </a:xfrm>
          <a:custGeom>
            <a:avLst/>
            <a:gdLst>
              <a:gd name="connsiteX0" fmla="*/ 303444 w 334814"/>
              <a:gd name="connsiteY0" fmla="*/ 776254 h 838993"/>
              <a:gd name="connsiteX1" fmla="*/ 315450 w 334814"/>
              <a:gd name="connsiteY1" fmla="*/ 778635 h 838993"/>
              <a:gd name="connsiteX2" fmla="*/ 325603 w 334814"/>
              <a:gd name="connsiteY2" fmla="*/ 785448 h 838993"/>
              <a:gd name="connsiteX3" fmla="*/ 332416 w 334814"/>
              <a:gd name="connsiteY3" fmla="*/ 795602 h 838993"/>
              <a:gd name="connsiteX4" fmla="*/ 334797 w 334814"/>
              <a:gd name="connsiteY4" fmla="*/ 807607 h 838993"/>
              <a:gd name="connsiteX5" fmla="*/ 332416 w 334814"/>
              <a:gd name="connsiteY5" fmla="*/ 819613 h 838993"/>
              <a:gd name="connsiteX6" fmla="*/ 325603 w 334814"/>
              <a:gd name="connsiteY6" fmla="*/ 829799 h 838993"/>
              <a:gd name="connsiteX7" fmla="*/ 315450 w 334814"/>
              <a:gd name="connsiteY7" fmla="*/ 836612 h 838993"/>
              <a:gd name="connsiteX8" fmla="*/ 303444 w 334814"/>
              <a:gd name="connsiteY8" fmla="*/ 838993 h 838993"/>
              <a:gd name="connsiteX9" fmla="*/ 291439 w 334814"/>
              <a:gd name="connsiteY9" fmla="*/ 836612 h 838993"/>
              <a:gd name="connsiteX10" fmla="*/ 281252 w 334814"/>
              <a:gd name="connsiteY10" fmla="*/ 829799 h 838993"/>
              <a:gd name="connsiteX11" fmla="*/ 274439 w 334814"/>
              <a:gd name="connsiteY11" fmla="*/ 819613 h 838993"/>
              <a:gd name="connsiteX12" fmla="*/ 272058 w 334814"/>
              <a:gd name="connsiteY12" fmla="*/ 807607 h 838993"/>
              <a:gd name="connsiteX13" fmla="*/ 274439 w 334814"/>
              <a:gd name="connsiteY13" fmla="*/ 795602 h 838993"/>
              <a:gd name="connsiteX14" fmla="*/ 281252 w 334814"/>
              <a:gd name="connsiteY14" fmla="*/ 785448 h 838993"/>
              <a:gd name="connsiteX15" fmla="*/ 291439 w 334814"/>
              <a:gd name="connsiteY15" fmla="*/ 778635 h 838993"/>
              <a:gd name="connsiteX16" fmla="*/ 303444 w 334814"/>
              <a:gd name="connsiteY16" fmla="*/ 776254 h 838993"/>
              <a:gd name="connsiteX17" fmla="*/ 167680 w 334814"/>
              <a:gd name="connsiteY17" fmla="*/ 776254 h 838993"/>
              <a:gd name="connsiteX18" fmla="*/ 179686 w 334814"/>
              <a:gd name="connsiteY18" fmla="*/ 778635 h 838993"/>
              <a:gd name="connsiteX19" fmla="*/ 189872 w 334814"/>
              <a:gd name="connsiteY19" fmla="*/ 785448 h 838993"/>
              <a:gd name="connsiteX20" fmla="*/ 196652 w 334814"/>
              <a:gd name="connsiteY20" fmla="*/ 795602 h 838993"/>
              <a:gd name="connsiteX21" fmla="*/ 199066 w 334814"/>
              <a:gd name="connsiteY21" fmla="*/ 807607 h 838993"/>
              <a:gd name="connsiteX22" fmla="*/ 196652 w 334814"/>
              <a:gd name="connsiteY22" fmla="*/ 819613 h 838993"/>
              <a:gd name="connsiteX23" fmla="*/ 189872 w 334814"/>
              <a:gd name="connsiteY23" fmla="*/ 829799 h 838993"/>
              <a:gd name="connsiteX24" fmla="*/ 179686 w 334814"/>
              <a:gd name="connsiteY24" fmla="*/ 836612 h 838993"/>
              <a:gd name="connsiteX25" fmla="*/ 167680 w 334814"/>
              <a:gd name="connsiteY25" fmla="*/ 838993 h 838993"/>
              <a:gd name="connsiteX26" fmla="*/ 155675 w 334814"/>
              <a:gd name="connsiteY26" fmla="*/ 836612 h 838993"/>
              <a:gd name="connsiteX27" fmla="*/ 145521 w 334814"/>
              <a:gd name="connsiteY27" fmla="*/ 829799 h 838993"/>
              <a:gd name="connsiteX28" fmla="*/ 138708 w 334814"/>
              <a:gd name="connsiteY28" fmla="*/ 819613 h 838993"/>
              <a:gd name="connsiteX29" fmla="*/ 136327 w 334814"/>
              <a:gd name="connsiteY29" fmla="*/ 807607 h 838993"/>
              <a:gd name="connsiteX30" fmla="*/ 138708 w 334814"/>
              <a:gd name="connsiteY30" fmla="*/ 795602 h 838993"/>
              <a:gd name="connsiteX31" fmla="*/ 145521 w 334814"/>
              <a:gd name="connsiteY31" fmla="*/ 785448 h 838993"/>
              <a:gd name="connsiteX32" fmla="*/ 155675 w 334814"/>
              <a:gd name="connsiteY32" fmla="*/ 778635 h 838993"/>
              <a:gd name="connsiteX33" fmla="*/ 167680 w 334814"/>
              <a:gd name="connsiteY33" fmla="*/ 776254 h 838993"/>
              <a:gd name="connsiteX34" fmla="*/ 31386 w 334814"/>
              <a:gd name="connsiteY34" fmla="*/ 776254 h 838993"/>
              <a:gd name="connsiteX35" fmla="*/ 43392 w 334814"/>
              <a:gd name="connsiteY35" fmla="*/ 778635 h 838993"/>
              <a:gd name="connsiteX36" fmla="*/ 53545 w 334814"/>
              <a:gd name="connsiteY36" fmla="*/ 785448 h 838993"/>
              <a:gd name="connsiteX37" fmla="*/ 60358 w 334814"/>
              <a:gd name="connsiteY37" fmla="*/ 795602 h 838993"/>
              <a:gd name="connsiteX38" fmla="*/ 62739 w 334814"/>
              <a:gd name="connsiteY38" fmla="*/ 807607 h 838993"/>
              <a:gd name="connsiteX39" fmla="*/ 60358 w 334814"/>
              <a:gd name="connsiteY39" fmla="*/ 819613 h 838993"/>
              <a:gd name="connsiteX40" fmla="*/ 53545 w 334814"/>
              <a:gd name="connsiteY40" fmla="*/ 829799 h 838993"/>
              <a:gd name="connsiteX41" fmla="*/ 43392 w 334814"/>
              <a:gd name="connsiteY41" fmla="*/ 836612 h 838993"/>
              <a:gd name="connsiteX42" fmla="*/ 31386 w 334814"/>
              <a:gd name="connsiteY42" fmla="*/ 838993 h 838993"/>
              <a:gd name="connsiteX43" fmla="*/ 19381 w 334814"/>
              <a:gd name="connsiteY43" fmla="*/ 836612 h 838993"/>
              <a:gd name="connsiteX44" fmla="*/ 9194 w 334814"/>
              <a:gd name="connsiteY44" fmla="*/ 829799 h 838993"/>
              <a:gd name="connsiteX45" fmla="*/ 2381 w 334814"/>
              <a:gd name="connsiteY45" fmla="*/ 819613 h 838993"/>
              <a:gd name="connsiteX46" fmla="*/ 0 w 334814"/>
              <a:gd name="connsiteY46" fmla="*/ 807607 h 838993"/>
              <a:gd name="connsiteX47" fmla="*/ 2381 w 334814"/>
              <a:gd name="connsiteY47" fmla="*/ 795602 h 838993"/>
              <a:gd name="connsiteX48" fmla="*/ 9194 w 334814"/>
              <a:gd name="connsiteY48" fmla="*/ 785448 h 838993"/>
              <a:gd name="connsiteX49" fmla="*/ 19381 w 334814"/>
              <a:gd name="connsiteY49" fmla="*/ 778635 h 838993"/>
              <a:gd name="connsiteX50" fmla="*/ 31386 w 334814"/>
              <a:gd name="connsiteY50" fmla="*/ 776254 h 838993"/>
              <a:gd name="connsiteX51" fmla="*/ 303444 w 334814"/>
              <a:gd name="connsiteY51" fmla="*/ 646774 h 838993"/>
              <a:gd name="connsiteX52" fmla="*/ 315450 w 334814"/>
              <a:gd name="connsiteY52" fmla="*/ 649155 h 838993"/>
              <a:gd name="connsiteX53" fmla="*/ 325603 w 334814"/>
              <a:gd name="connsiteY53" fmla="*/ 655968 h 838993"/>
              <a:gd name="connsiteX54" fmla="*/ 332416 w 334814"/>
              <a:gd name="connsiteY54" fmla="*/ 666155 h 838993"/>
              <a:gd name="connsiteX55" fmla="*/ 334797 w 334814"/>
              <a:gd name="connsiteY55" fmla="*/ 678160 h 838993"/>
              <a:gd name="connsiteX56" fmla="*/ 332416 w 334814"/>
              <a:gd name="connsiteY56" fmla="*/ 690166 h 838993"/>
              <a:gd name="connsiteX57" fmla="*/ 325603 w 334814"/>
              <a:gd name="connsiteY57" fmla="*/ 700319 h 838993"/>
              <a:gd name="connsiteX58" fmla="*/ 315450 w 334814"/>
              <a:gd name="connsiteY58" fmla="*/ 707132 h 838993"/>
              <a:gd name="connsiteX59" fmla="*/ 303444 w 334814"/>
              <a:gd name="connsiteY59" fmla="*/ 709513 h 838993"/>
              <a:gd name="connsiteX60" fmla="*/ 291439 w 334814"/>
              <a:gd name="connsiteY60" fmla="*/ 707132 h 838993"/>
              <a:gd name="connsiteX61" fmla="*/ 281252 w 334814"/>
              <a:gd name="connsiteY61" fmla="*/ 700319 h 838993"/>
              <a:gd name="connsiteX62" fmla="*/ 274439 w 334814"/>
              <a:gd name="connsiteY62" fmla="*/ 690166 h 838993"/>
              <a:gd name="connsiteX63" fmla="*/ 272058 w 334814"/>
              <a:gd name="connsiteY63" fmla="*/ 678160 h 838993"/>
              <a:gd name="connsiteX64" fmla="*/ 274439 w 334814"/>
              <a:gd name="connsiteY64" fmla="*/ 666155 h 838993"/>
              <a:gd name="connsiteX65" fmla="*/ 281252 w 334814"/>
              <a:gd name="connsiteY65" fmla="*/ 655968 h 838993"/>
              <a:gd name="connsiteX66" fmla="*/ 291439 w 334814"/>
              <a:gd name="connsiteY66" fmla="*/ 649155 h 838993"/>
              <a:gd name="connsiteX67" fmla="*/ 303444 w 334814"/>
              <a:gd name="connsiteY67" fmla="*/ 646774 h 838993"/>
              <a:gd name="connsiteX68" fmla="*/ 167680 w 334814"/>
              <a:gd name="connsiteY68" fmla="*/ 646774 h 838993"/>
              <a:gd name="connsiteX69" fmla="*/ 179686 w 334814"/>
              <a:gd name="connsiteY69" fmla="*/ 649155 h 838993"/>
              <a:gd name="connsiteX70" fmla="*/ 189872 w 334814"/>
              <a:gd name="connsiteY70" fmla="*/ 655968 h 838993"/>
              <a:gd name="connsiteX71" fmla="*/ 196652 w 334814"/>
              <a:gd name="connsiteY71" fmla="*/ 666155 h 838993"/>
              <a:gd name="connsiteX72" fmla="*/ 199066 w 334814"/>
              <a:gd name="connsiteY72" fmla="*/ 678160 h 838993"/>
              <a:gd name="connsiteX73" fmla="*/ 196652 w 334814"/>
              <a:gd name="connsiteY73" fmla="*/ 690166 h 838993"/>
              <a:gd name="connsiteX74" fmla="*/ 189872 w 334814"/>
              <a:gd name="connsiteY74" fmla="*/ 700319 h 838993"/>
              <a:gd name="connsiteX75" fmla="*/ 179686 w 334814"/>
              <a:gd name="connsiteY75" fmla="*/ 707132 h 838993"/>
              <a:gd name="connsiteX76" fmla="*/ 167680 w 334814"/>
              <a:gd name="connsiteY76" fmla="*/ 709513 h 838993"/>
              <a:gd name="connsiteX77" fmla="*/ 155675 w 334814"/>
              <a:gd name="connsiteY77" fmla="*/ 707132 h 838993"/>
              <a:gd name="connsiteX78" fmla="*/ 145521 w 334814"/>
              <a:gd name="connsiteY78" fmla="*/ 700319 h 838993"/>
              <a:gd name="connsiteX79" fmla="*/ 138708 w 334814"/>
              <a:gd name="connsiteY79" fmla="*/ 690166 h 838993"/>
              <a:gd name="connsiteX80" fmla="*/ 136327 w 334814"/>
              <a:gd name="connsiteY80" fmla="*/ 678160 h 838993"/>
              <a:gd name="connsiteX81" fmla="*/ 138708 w 334814"/>
              <a:gd name="connsiteY81" fmla="*/ 666155 h 838993"/>
              <a:gd name="connsiteX82" fmla="*/ 145521 w 334814"/>
              <a:gd name="connsiteY82" fmla="*/ 655968 h 838993"/>
              <a:gd name="connsiteX83" fmla="*/ 155675 w 334814"/>
              <a:gd name="connsiteY83" fmla="*/ 649155 h 838993"/>
              <a:gd name="connsiteX84" fmla="*/ 167680 w 334814"/>
              <a:gd name="connsiteY84" fmla="*/ 646774 h 838993"/>
              <a:gd name="connsiteX85" fmla="*/ 31386 w 334814"/>
              <a:gd name="connsiteY85" fmla="*/ 646774 h 838993"/>
              <a:gd name="connsiteX86" fmla="*/ 43392 w 334814"/>
              <a:gd name="connsiteY86" fmla="*/ 649155 h 838993"/>
              <a:gd name="connsiteX87" fmla="*/ 53545 w 334814"/>
              <a:gd name="connsiteY87" fmla="*/ 655968 h 838993"/>
              <a:gd name="connsiteX88" fmla="*/ 60358 w 334814"/>
              <a:gd name="connsiteY88" fmla="*/ 666155 h 838993"/>
              <a:gd name="connsiteX89" fmla="*/ 62739 w 334814"/>
              <a:gd name="connsiteY89" fmla="*/ 678160 h 838993"/>
              <a:gd name="connsiteX90" fmla="*/ 60358 w 334814"/>
              <a:gd name="connsiteY90" fmla="*/ 690166 h 838993"/>
              <a:gd name="connsiteX91" fmla="*/ 53545 w 334814"/>
              <a:gd name="connsiteY91" fmla="*/ 700319 h 838993"/>
              <a:gd name="connsiteX92" fmla="*/ 43392 w 334814"/>
              <a:gd name="connsiteY92" fmla="*/ 707132 h 838993"/>
              <a:gd name="connsiteX93" fmla="*/ 31386 w 334814"/>
              <a:gd name="connsiteY93" fmla="*/ 709513 h 838993"/>
              <a:gd name="connsiteX94" fmla="*/ 19381 w 334814"/>
              <a:gd name="connsiteY94" fmla="*/ 707132 h 838993"/>
              <a:gd name="connsiteX95" fmla="*/ 9194 w 334814"/>
              <a:gd name="connsiteY95" fmla="*/ 700319 h 838993"/>
              <a:gd name="connsiteX96" fmla="*/ 2381 w 334814"/>
              <a:gd name="connsiteY96" fmla="*/ 690166 h 838993"/>
              <a:gd name="connsiteX97" fmla="*/ 0 w 334814"/>
              <a:gd name="connsiteY97" fmla="*/ 678160 h 838993"/>
              <a:gd name="connsiteX98" fmla="*/ 2381 w 334814"/>
              <a:gd name="connsiteY98" fmla="*/ 666155 h 838993"/>
              <a:gd name="connsiteX99" fmla="*/ 9194 w 334814"/>
              <a:gd name="connsiteY99" fmla="*/ 655968 h 838993"/>
              <a:gd name="connsiteX100" fmla="*/ 19381 w 334814"/>
              <a:gd name="connsiteY100" fmla="*/ 649155 h 838993"/>
              <a:gd name="connsiteX101" fmla="*/ 31386 w 334814"/>
              <a:gd name="connsiteY101" fmla="*/ 646774 h 838993"/>
              <a:gd name="connsiteX102" fmla="*/ 303444 w 334814"/>
              <a:gd name="connsiteY102" fmla="*/ 517888 h 838993"/>
              <a:gd name="connsiteX103" fmla="*/ 315450 w 334814"/>
              <a:gd name="connsiteY103" fmla="*/ 520269 h 838993"/>
              <a:gd name="connsiteX104" fmla="*/ 325603 w 334814"/>
              <a:gd name="connsiteY104" fmla="*/ 527049 h 838993"/>
              <a:gd name="connsiteX105" fmla="*/ 332416 w 334814"/>
              <a:gd name="connsiteY105" fmla="*/ 537236 h 838993"/>
              <a:gd name="connsiteX106" fmla="*/ 334797 w 334814"/>
              <a:gd name="connsiteY106" fmla="*/ 549241 h 838993"/>
              <a:gd name="connsiteX107" fmla="*/ 332416 w 334814"/>
              <a:gd name="connsiteY107" fmla="*/ 561247 h 838993"/>
              <a:gd name="connsiteX108" fmla="*/ 325603 w 334814"/>
              <a:gd name="connsiteY108" fmla="*/ 571433 h 838993"/>
              <a:gd name="connsiteX109" fmla="*/ 315450 w 334814"/>
              <a:gd name="connsiteY109" fmla="*/ 578213 h 838993"/>
              <a:gd name="connsiteX110" fmla="*/ 303444 w 334814"/>
              <a:gd name="connsiteY110" fmla="*/ 580627 h 838993"/>
              <a:gd name="connsiteX111" fmla="*/ 291439 w 334814"/>
              <a:gd name="connsiteY111" fmla="*/ 578213 h 838993"/>
              <a:gd name="connsiteX112" fmla="*/ 281252 w 334814"/>
              <a:gd name="connsiteY112" fmla="*/ 571433 h 838993"/>
              <a:gd name="connsiteX113" fmla="*/ 274439 w 334814"/>
              <a:gd name="connsiteY113" fmla="*/ 561247 h 838993"/>
              <a:gd name="connsiteX114" fmla="*/ 272058 w 334814"/>
              <a:gd name="connsiteY114" fmla="*/ 549241 h 838993"/>
              <a:gd name="connsiteX115" fmla="*/ 274439 w 334814"/>
              <a:gd name="connsiteY115" fmla="*/ 537236 h 838993"/>
              <a:gd name="connsiteX116" fmla="*/ 281252 w 334814"/>
              <a:gd name="connsiteY116" fmla="*/ 527049 h 838993"/>
              <a:gd name="connsiteX117" fmla="*/ 291439 w 334814"/>
              <a:gd name="connsiteY117" fmla="*/ 520269 h 838993"/>
              <a:gd name="connsiteX118" fmla="*/ 303444 w 334814"/>
              <a:gd name="connsiteY118" fmla="*/ 517888 h 838993"/>
              <a:gd name="connsiteX119" fmla="*/ 167680 w 334814"/>
              <a:gd name="connsiteY119" fmla="*/ 517888 h 838993"/>
              <a:gd name="connsiteX120" fmla="*/ 179686 w 334814"/>
              <a:gd name="connsiteY120" fmla="*/ 520269 h 838993"/>
              <a:gd name="connsiteX121" fmla="*/ 189872 w 334814"/>
              <a:gd name="connsiteY121" fmla="*/ 527049 h 838993"/>
              <a:gd name="connsiteX122" fmla="*/ 196652 w 334814"/>
              <a:gd name="connsiteY122" fmla="*/ 537236 h 838993"/>
              <a:gd name="connsiteX123" fmla="*/ 199066 w 334814"/>
              <a:gd name="connsiteY123" fmla="*/ 549241 h 838993"/>
              <a:gd name="connsiteX124" fmla="*/ 196652 w 334814"/>
              <a:gd name="connsiteY124" fmla="*/ 561247 h 838993"/>
              <a:gd name="connsiteX125" fmla="*/ 189872 w 334814"/>
              <a:gd name="connsiteY125" fmla="*/ 571433 h 838993"/>
              <a:gd name="connsiteX126" fmla="*/ 179686 w 334814"/>
              <a:gd name="connsiteY126" fmla="*/ 578213 h 838993"/>
              <a:gd name="connsiteX127" fmla="*/ 167680 w 334814"/>
              <a:gd name="connsiteY127" fmla="*/ 580627 h 838993"/>
              <a:gd name="connsiteX128" fmla="*/ 155675 w 334814"/>
              <a:gd name="connsiteY128" fmla="*/ 578213 h 838993"/>
              <a:gd name="connsiteX129" fmla="*/ 145521 w 334814"/>
              <a:gd name="connsiteY129" fmla="*/ 571433 h 838993"/>
              <a:gd name="connsiteX130" fmla="*/ 138708 w 334814"/>
              <a:gd name="connsiteY130" fmla="*/ 561247 h 838993"/>
              <a:gd name="connsiteX131" fmla="*/ 136327 w 334814"/>
              <a:gd name="connsiteY131" fmla="*/ 549241 h 838993"/>
              <a:gd name="connsiteX132" fmla="*/ 138708 w 334814"/>
              <a:gd name="connsiteY132" fmla="*/ 537236 h 838993"/>
              <a:gd name="connsiteX133" fmla="*/ 145521 w 334814"/>
              <a:gd name="connsiteY133" fmla="*/ 527049 h 838993"/>
              <a:gd name="connsiteX134" fmla="*/ 155675 w 334814"/>
              <a:gd name="connsiteY134" fmla="*/ 520269 h 838993"/>
              <a:gd name="connsiteX135" fmla="*/ 167680 w 334814"/>
              <a:gd name="connsiteY135" fmla="*/ 517888 h 838993"/>
              <a:gd name="connsiteX136" fmla="*/ 31386 w 334814"/>
              <a:gd name="connsiteY136" fmla="*/ 517888 h 838993"/>
              <a:gd name="connsiteX137" fmla="*/ 43392 w 334814"/>
              <a:gd name="connsiteY137" fmla="*/ 520269 h 838993"/>
              <a:gd name="connsiteX138" fmla="*/ 53545 w 334814"/>
              <a:gd name="connsiteY138" fmla="*/ 527049 h 838993"/>
              <a:gd name="connsiteX139" fmla="*/ 60358 w 334814"/>
              <a:gd name="connsiteY139" fmla="*/ 537236 h 838993"/>
              <a:gd name="connsiteX140" fmla="*/ 62739 w 334814"/>
              <a:gd name="connsiteY140" fmla="*/ 549241 h 838993"/>
              <a:gd name="connsiteX141" fmla="*/ 60358 w 334814"/>
              <a:gd name="connsiteY141" fmla="*/ 561247 h 838993"/>
              <a:gd name="connsiteX142" fmla="*/ 53545 w 334814"/>
              <a:gd name="connsiteY142" fmla="*/ 571433 h 838993"/>
              <a:gd name="connsiteX143" fmla="*/ 43392 w 334814"/>
              <a:gd name="connsiteY143" fmla="*/ 578213 h 838993"/>
              <a:gd name="connsiteX144" fmla="*/ 31386 w 334814"/>
              <a:gd name="connsiteY144" fmla="*/ 580627 h 838993"/>
              <a:gd name="connsiteX145" fmla="*/ 19381 w 334814"/>
              <a:gd name="connsiteY145" fmla="*/ 578213 h 838993"/>
              <a:gd name="connsiteX146" fmla="*/ 9194 w 334814"/>
              <a:gd name="connsiteY146" fmla="*/ 571433 h 838993"/>
              <a:gd name="connsiteX147" fmla="*/ 2381 w 334814"/>
              <a:gd name="connsiteY147" fmla="*/ 561247 h 838993"/>
              <a:gd name="connsiteX148" fmla="*/ 0 w 334814"/>
              <a:gd name="connsiteY148" fmla="*/ 549241 h 838993"/>
              <a:gd name="connsiteX149" fmla="*/ 2381 w 334814"/>
              <a:gd name="connsiteY149" fmla="*/ 537236 h 838993"/>
              <a:gd name="connsiteX150" fmla="*/ 9194 w 334814"/>
              <a:gd name="connsiteY150" fmla="*/ 527049 h 838993"/>
              <a:gd name="connsiteX151" fmla="*/ 19381 w 334814"/>
              <a:gd name="connsiteY151" fmla="*/ 520269 h 838993"/>
              <a:gd name="connsiteX152" fmla="*/ 31386 w 334814"/>
              <a:gd name="connsiteY152" fmla="*/ 517888 h 838993"/>
              <a:gd name="connsiteX153" fmla="*/ 303444 w 334814"/>
              <a:gd name="connsiteY153" fmla="*/ 388408 h 838993"/>
              <a:gd name="connsiteX154" fmla="*/ 315450 w 334814"/>
              <a:gd name="connsiteY154" fmla="*/ 390789 h 838993"/>
              <a:gd name="connsiteX155" fmla="*/ 325603 w 334814"/>
              <a:gd name="connsiteY155" fmla="*/ 397602 h 838993"/>
              <a:gd name="connsiteX156" fmla="*/ 332416 w 334814"/>
              <a:gd name="connsiteY156" fmla="*/ 407756 h 838993"/>
              <a:gd name="connsiteX157" fmla="*/ 334797 w 334814"/>
              <a:gd name="connsiteY157" fmla="*/ 419761 h 838993"/>
              <a:gd name="connsiteX158" fmla="*/ 332416 w 334814"/>
              <a:gd name="connsiteY158" fmla="*/ 431767 h 838993"/>
              <a:gd name="connsiteX159" fmla="*/ 325603 w 334814"/>
              <a:gd name="connsiteY159" fmla="*/ 441953 h 838993"/>
              <a:gd name="connsiteX160" fmla="*/ 315450 w 334814"/>
              <a:gd name="connsiteY160" fmla="*/ 448766 h 838993"/>
              <a:gd name="connsiteX161" fmla="*/ 303444 w 334814"/>
              <a:gd name="connsiteY161" fmla="*/ 451147 h 838993"/>
              <a:gd name="connsiteX162" fmla="*/ 291439 w 334814"/>
              <a:gd name="connsiteY162" fmla="*/ 448766 h 838993"/>
              <a:gd name="connsiteX163" fmla="*/ 281252 w 334814"/>
              <a:gd name="connsiteY163" fmla="*/ 441953 h 838993"/>
              <a:gd name="connsiteX164" fmla="*/ 274439 w 334814"/>
              <a:gd name="connsiteY164" fmla="*/ 431767 h 838993"/>
              <a:gd name="connsiteX165" fmla="*/ 272058 w 334814"/>
              <a:gd name="connsiteY165" fmla="*/ 419761 h 838993"/>
              <a:gd name="connsiteX166" fmla="*/ 274439 w 334814"/>
              <a:gd name="connsiteY166" fmla="*/ 407756 h 838993"/>
              <a:gd name="connsiteX167" fmla="*/ 281252 w 334814"/>
              <a:gd name="connsiteY167" fmla="*/ 397602 h 838993"/>
              <a:gd name="connsiteX168" fmla="*/ 291439 w 334814"/>
              <a:gd name="connsiteY168" fmla="*/ 390789 h 838993"/>
              <a:gd name="connsiteX169" fmla="*/ 303444 w 334814"/>
              <a:gd name="connsiteY169" fmla="*/ 388408 h 838993"/>
              <a:gd name="connsiteX170" fmla="*/ 167680 w 334814"/>
              <a:gd name="connsiteY170" fmla="*/ 388408 h 838993"/>
              <a:gd name="connsiteX171" fmla="*/ 179686 w 334814"/>
              <a:gd name="connsiteY171" fmla="*/ 390789 h 838993"/>
              <a:gd name="connsiteX172" fmla="*/ 189872 w 334814"/>
              <a:gd name="connsiteY172" fmla="*/ 397602 h 838993"/>
              <a:gd name="connsiteX173" fmla="*/ 196652 w 334814"/>
              <a:gd name="connsiteY173" fmla="*/ 407756 h 838993"/>
              <a:gd name="connsiteX174" fmla="*/ 199066 w 334814"/>
              <a:gd name="connsiteY174" fmla="*/ 419761 h 838993"/>
              <a:gd name="connsiteX175" fmla="*/ 196652 w 334814"/>
              <a:gd name="connsiteY175" fmla="*/ 431767 h 838993"/>
              <a:gd name="connsiteX176" fmla="*/ 189872 w 334814"/>
              <a:gd name="connsiteY176" fmla="*/ 441953 h 838993"/>
              <a:gd name="connsiteX177" fmla="*/ 179686 w 334814"/>
              <a:gd name="connsiteY177" fmla="*/ 448766 h 838993"/>
              <a:gd name="connsiteX178" fmla="*/ 167680 w 334814"/>
              <a:gd name="connsiteY178" fmla="*/ 451147 h 838993"/>
              <a:gd name="connsiteX179" fmla="*/ 155675 w 334814"/>
              <a:gd name="connsiteY179" fmla="*/ 448766 h 838993"/>
              <a:gd name="connsiteX180" fmla="*/ 145521 w 334814"/>
              <a:gd name="connsiteY180" fmla="*/ 441953 h 838993"/>
              <a:gd name="connsiteX181" fmla="*/ 138708 w 334814"/>
              <a:gd name="connsiteY181" fmla="*/ 431767 h 838993"/>
              <a:gd name="connsiteX182" fmla="*/ 136327 w 334814"/>
              <a:gd name="connsiteY182" fmla="*/ 419761 h 838993"/>
              <a:gd name="connsiteX183" fmla="*/ 138708 w 334814"/>
              <a:gd name="connsiteY183" fmla="*/ 407756 h 838993"/>
              <a:gd name="connsiteX184" fmla="*/ 145521 w 334814"/>
              <a:gd name="connsiteY184" fmla="*/ 397602 h 838993"/>
              <a:gd name="connsiteX185" fmla="*/ 155675 w 334814"/>
              <a:gd name="connsiteY185" fmla="*/ 390789 h 838993"/>
              <a:gd name="connsiteX186" fmla="*/ 167680 w 334814"/>
              <a:gd name="connsiteY186" fmla="*/ 388408 h 838993"/>
              <a:gd name="connsiteX187" fmla="*/ 31386 w 334814"/>
              <a:gd name="connsiteY187" fmla="*/ 388408 h 838993"/>
              <a:gd name="connsiteX188" fmla="*/ 43392 w 334814"/>
              <a:gd name="connsiteY188" fmla="*/ 390789 h 838993"/>
              <a:gd name="connsiteX189" fmla="*/ 53545 w 334814"/>
              <a:gd name="connsiteY189" fmla="*/ 397602 h 838993"/>
              <a:gd name="connsiteX190" fmla="*/ 60358 w 334814"/>
              <a:gd name="connsiteY190" fmla="*/ 407756 h 838993"/>
              <a:gd name="connsiteX191" fmla="*/ 62739 w 334814"/>
              <a:gd name="connsiteY191" fmla="*/ 419761 h 838993"/>
              <a:gd name="connsiteX192" fmla="*/ 60358 w 334814"/>
              <a:gd name="connsiteY192" fmla="*/ 431767 h 838993"/>
              <a:gd name="connsiteX193" fmla="*/ 53545 w 334814"/>
              <a:gd name="connsiteY193" fmla="*/ 441953 h 838993"/>
              <a:gd name="connsiteX194" fmla="*/ 43392 w 334814"/>
              <a:gd name="connsiteY194" fmla="*/ 448766 h 838993"/>
              <a:gd name="connsiteX195" fmla="*/ 31386 w 334814"/>
              <a:gd name="connsiteY195" fmla="*/ 451147 h 838993"/>
              <a:gd name="connsiteX196" fmla="*/ 19381 w 334814"/>
              <a:gd name="connsiteY196" fmla="*/ 448766 h 838993"/>
              <a:gd name="connsiteX197" fmla="*/ 9194 w 334814"/>
              <a:gd name="connsiteY197" fmla="*/ 441953 h 838993"/>
              <a:gd name="connsiteX198" fmla="*/ 2381 w 334814"/>
              <a:gd name="connsiteY198" fmla="*/ 431767 h 838993"/>
              <a:gd name="connsiteX199" fmla="*/ 0 w 334814"/>
              <a:gd name="connsiteY199" fmla="*/ 419761 h 838993"/>
              <a:gd name="connsiteX200" fmla="*/ 2381 w 334814"/>
              <a:gd name="connsiteY200" fmla="*/ 407756 h 838993"/>
              <a:gd name="connsiteX201" fmla="*/ 9194 w 334814"/>
              <a:gd name="connsiteY201" fmla="*/ 397602 h 838993"/>
              <a:gd name="connsiteX202" fmla="*/ 19381 w 334814"/>
              <a:gd name="connsiteY202" fmla="*/ 390789 h 838993"/>
              <a:gd name="connsiteX203" fmla="*/ 31386 w 334814"/>
              <a:gd name="connsiteY203" fmla="*/ 388408 h 838993"/>
              <a:gd name="connsiteX204" fmla="*/ 164406 w 334814"/>
              <a:gd name="connsiteY204" fmla="*/ 259358 h 838993"/>
              <a:gd name="connsiteX205" fmla="*/ 176576 w 334814"/>
              <a:gd name="connsiteY205" fmla="*/ 260548 h 838993"/>
              <a:gd name="connsiteX206" fmla="*/ 187391 w 334814"/>
              <a:gd name="connsiteY206" fmla="*/ 266303 h 838993"/>
              <a:gd name="connsiteX207" fmla="*/ 195163 w 334814"/>
              <a:gd name="connsiteY207" fmla="*/ 275762 h 838993"/>
              <a:gd name="connsiteX208" fmla="*/ 198702 w 334814"/>
              <a:gd name="connsiteY208" fmla="*/ 287470 h 838993"/>
              <a:gd name="connsiteX209" fmla="*/ 197512 w 334814"/>
              <a:gd name="connsiteY209" fmla="*/ 299640 h 838993"/>
              <a:gd name="connsiteX210" fmla="*/ 191757 w 334814"/>
              <a:gd name="connsiteY210" fmla="*/ 310455 h 838993"/>
              <a:gd name="connsiteX211" fmla="*/ 182298 w 334814"/>
              <a:gd name="connsiteY211" fmla="*/ 318227 h 838993"/>
              <a:gd name="connsiteX212" fmla="*/ 170590 w 334814"/>
              <a:gd name="connsiteY212" fmla="*/ 321766 h 838993"/>
              <a:gd name="connsiteX213" fmla="*/ 158419 w 334814"/>
              <a:gd name="connsiteY213" fmla="*/ 320576 h 838993"/>
              <a:gd name="connsiteX214" fmla="*/ 147605 w 334814"/>
              <a:gd name="connsiteY214" fmla="*/ 314821 h 838993"/>
              <a:gd name="connsiteX215" fmla="*/ 139832 w 334814"/>
              <a:gd name="connsiteY215" fmla="*/ 305362 h 838993"/>
              <a:gd name="connsiteX216" fmla="*/ 136294 w 334814"/>
              <a:gd name="connsiteY216" fmla="*/ 293654 h 838993"/>
              <a:gd name="connsiteX217" fmla="*/ 137484 w 334814"/>
              <a:gd name="connsiteY217" fmla="*/ 281483 h 838993"/>
              <a:gd name="connsiteX218" fmla="*/ 143239 w 334814"/>
              <a:gd name="connsiteY218" fmla="*/ 270669 h 838993"/>
              <a:gd name="connsiteX219" fmla="*/ 152698 w 334814"/>
              <a:gd name="connsiteY219" fmla="*/ 262896 h 838993"/>
              <a:gd name="connsiteX220" fmla="*/ 164406 w 334814"/>
              <a:gd name="connsiteY220" fmla="*/ 259358 h 838993"/>
              <a:gd name="connsiteX221" fmla="*/ 305660 w 334814"/>
              <a:gd name="connsiteY221" fmla="*/ 258994 h 838993"/>
              <a:gd name="connsiteX222" fmla="*/ 317467 w 334814"/>
              <a:gd name="connsiteY222" fmla="*/ 262235 h 838993"/>
              <a:gd name="connsiteX223" fmla="*/ 327157 w 334814"/>
              <a:gd name="connsiteY223" fmla="*/ 269742 h 838993"/>
              <a:gd name="connsiteX224" fmla="*/ 333209 w 334814"/>
              <a:gd name="connsiteY224" fmla="*/ 280359 h 838993"/>
              <a:gd name="connsiteX225" fmla="*/ 334731 w 334814"/>
              <a:gd name="connsiteY225" fmla="*/ 292530 h 838993"/>
              <a:gd name="connsiteX226" fmla="*/ 331523 w 334814"/>
              <a:gd name="connsiteY226" fmla="*/ 304337 h 838993"/>
              <a:gd name="connsiteX227" fmla="*/ 324015 w 334814"/>
              <a:gd name="connsiteY227" fmla="*/ 313994 h 838993"/>
              <a:gd name="connsiteX228" fmla="*/ 313366 w 334814"/>
              <a:gd name="connsiteY228" fmla="*/ 320046 h 838993"/>
              <a:gd name="connsiteX229" fmla="*/ 301228 w 334814"/>
              <a:gd name="connsiteY229" fmla="*/ 321568 h 838993"/>
              <a:gd name="connsiteX230" fmla="*/ 289421 w 334814"/>
              <a:gd name="connsiteY230" fmla="*/ 318360 h 838993"/>
              <a:gd name="connsiteX231" fmla="*/ 279764 w 334814"/>
              <a:gd name="connsiteY231" fmla="*/ 310852 h 838993"/>
              <a:gd name="connsiteX232" fmla="*/ 273678 w 334814"/>
              <a:gd name="connsiteY232" fmla="*/ 300203 h 838993"/>
              <a:gd name="connsiteX233" fmla="*/ 272157 w 334814"/>
              <a:gd name="connsiteY233" fmla="*/ 288065 h 838993"/>
              <a:gd name="connsiteX234" fmla="*/ 275398 w 334814"/>
              <a:gd name="connsiteY234" fmla="*/ 276258 h 838993"/>
              <a:gd name="connsiteX235" fmla="*/ 282905 w 334814"/>
              <a:gd name="connsiteY235" fmla="*/ 266601 h 838993"/>
              <a:gd name="connsiteX236" fmla="*/ 293522 w 334814"/>
              <a:gd name="connsiteY236" fmla="*/ 260515 h 838993"/>
              <a:gd name="connsiteX237" fmla="*/ 305660 w 334814"/>
              <a:gd name="connsiteY237" fmla="*/ 258994 h 838993"/>
              <a:gd name="connsiteX238" fmla="*/ 33602 w 334814"/>
              <a:gd name="connsiteY238" fmla="*/ 258994 h 838993"/>
              <a:gd name="connsiteX239" fmla="*/ 45409 w 334814"/>
              <a:gd name="connsiteY239" fmla="*/ 262235 h 838993"/>
              <a:gd name="connsiteX240" fmla="*/ 55100 w 334814"/>
              <a:gd name="connsiteY240" fmla="*/ 269742 h 838993"/>
              <a:gd name="connsiteX241" fmla="*/ 61152 w 334814"/>
              <a:gd name="connsiteY241" fmla="*/ 280359 h 838993"/>
              <a:gd name="connsiteX242" fmla="*/ 62673 w 334814"/>
              <a:gd name="connsiteY242" fmla="*/ 292530 h 838993"/>
              <a:gd name="connsiteX243" fmla="*/ 59432 w 334814"/>
              <a:gd name="connsiteY243" fmla="*/ 304337 h 838993"/>
              <a:gd name="connsiteX244" fmla="*/ 51925 w 334814"/>
              <a:gd name="connsiteY244" fmla="*/ 313994 h 838993"/>
              <a:gd name="connsiteX245" fmla="*/ 41308 w 334814"/>
              <a:gd name="connsiteY245" fmla="*/ 320046 h 838993"/>
              <a:gd name="connsiteX246" fmla="*/ 29171 w 334814"/>
              <a:gd name="connsiteY246" fmla="*/ 321601 h 838993"/>
              <a:gd name="connsiteX247" fmla="*/ 17364 w 334814"/>
              <a:gd name="connsiteY247" fmla="*/ 318359 h 838993"/>
              <a:gd name="connsiteX248" fmla="*/ 7673 w 334814"/>
              <a:gd name="connsiteY248" fmla="*/ 310852 h 838993"/>
              <a:gd name="connsiteX249" fmla="*/ 1621 w 334814"/>
              <a:gd name="connsiteY249" fmla="*/ 300202 h 838993"/>
              <a:gd name="connsiteX250" fmla="*/ 99 w 334814"/>
              <a:gd name="connsiteY250" fmla="*/ 288065 h 838993"/>
              <a:gd name="connsiteX251" fmla="*/ 3341 w 334814"/>
              <a:gd name="connsiteY251" fmla="*/ 276258 h 838993"/>
              <a:gd name="connsiteX252" fmla="*/ 10815 w 334814"/>
              <a:gd name="connsiteY252" fmla="*/ 266600 h 838993"/>
              <a:gd name="connsiteX253" fmla="*/ 21465 w 334814"/>
              <a:gd name="connsiteY253" fmla="*/ 260548 h 838993"/>
              <a:gd name="connsiteX254" fmla="*/ 33602 w 334814"/>
              <a:gd name="connsiteY254" fmla="*/ 258994 h 838993"/>
              <a:gd name="connsiteX255" fmla="*/ 303444 w 334814"/>
              <a:gd name="connsiteY255" fmla="*/ 129447 h 838993"/>
              <a:gd name="connsiteX256" fmla="*/ 334797 w 334814"/>
              <a:gd name="connsiteY256" fmla="*/ 160833 h 838993"/>
              <a:gd name="connsiteX257" fmla="*/ 303444 w 334814"/>
              <a:gd name="connsiteY257" fmla="*/ 192186 h 838993"/>
              <a:gd name="connsiteX258" fmla="*/ 272058 w 334814"/>
              <a:gd name="connsiteY258" fmla="*/ 160833 h 838993"/>
              <a:gd name="connsiteX259" fmla="*/ 303444 w 334814"/>
              <a:gd name="connsiteY259" fmla="*/ 129447 h 838993"/>
              <a:gd name="connsiteX260" fmla="*/ 167680 w 334814"/>
              <a:gd name="connsiteY260" fmla="*/ 129447 h 838993"/>
              <a:gd name="connsiteX261" fmla="*/ 199066 w 334814"/>
              <a:gd name="connsiteY261" fmla="*/ 160833 h 838993"/>
              <a:gd name="connsiteX262" fmla="*/ 167680 w 334814"/>
              <a:gd name="connsiteY262" fmla="*/ 192186 h 838993"/>
              <a:gd name="connsiteX263" fmla="*/ 136327 w 334814"/>
              <a:gd name="connsiteY263" fmla="*/ 160833 h 838993"/>
              <a:gd name="connsiteX264" fmla="*/ 167680 w 334814"/>
              <a:gd name="connsiteY264" fmla="*/ 129447 h 838993"/>
              <a:gd name="connsiteX265" fmla="*/ 31386 w 334814"/>
              <a:gd name="connsiteY265" fmla="*/ 129447 h 838993"/>
              <a:gd name="connsiteX266" fmla="*/ 62739 w 334814"/>
              <a:gd name="connsiteY266" fmla="*/ 160833 h 838993"/>
              <a:gd name="connsiteX267" fmla="*/ 31386 w 334814"/>
              <a:gd name="connsiteY267" fmla="*/ 192186 h 838993"/>
              <a:gd name="connsiteX268" fmla="*/ 0 w 334814"/>
              <a:gd name="connsiteY268" fmla="*/ 160833 h 838993"/>
              <a:gd name="connsiteX269" fmla="*/ 31386 w 334814"/>
              <a:gd name="connsiteY269" fmla="*/ 129447 h 838993"/>
              <a:gd name="connsiteX270" fmla="*/ 303444 w 334814"/>
              <a:gd name="connsiteY270" fmla="*/ 0 h 838993"/>
              <a:gd name="connsiteX271" fmla="*/ 334797 w 334814"/>
              <a:gd name="connsiteY271" fmla="*/ 31353 h 838993"/>
              <a:gd name="connsiteX272" fmla="*/ 303444 w 334814"/>
              <a:gd name="connsiteY272" fmla="*/ 62739 h 838993"/>
              <a:gd name="connsiteX273" fmla="*/ 272058 w 334814"/>
              <a:gd name="connsiteY273" fmla="*/ 31353 h 838993"/>
              <a:gd name="connsiteX274" fmla="*/ 303444 w 334814"/>
              <a:gd name="connsiteY274" fmla="*/ 0 h 838993"/>
              <a:gd name="connsiteX275" fmla="*/ 167680 w 334814"/>
              <a:gd name="connsiteY275" fmla="*/ 0 h 838993"/>
              <a:gd name="connsiteX276" fmla="*/ 199066 w 334814"/>
              <a:gd name="connsiteY276" fmla="*/ 31353 h 838993"/>
              <a:gd name="connsiteX277" fmla="*/ 167680 w 334814"/>
              <a:gd name="connsiteY277" fmla="*/ 62739 h 838993"/>
              <a:gd name="connsiteX278" fmla="*/ 136327 w 334814"/>
              <a:gd name="connsiteY278" fmla="*/ 31353 h 838993"/>
              <a:gd name="connsiteX279" fmla="*/ 167680 w 334814"/>
              <a:gd name="connsiteY279" fmla="*/ 0 h 838993"/>
              <a:gd name="connsiteX280" fmla="*/ 31386 w 334814"/>
              <a:gd name="connsiteY280" fmla="*/ 0 h 838993"/>
              <a:gd name="connsiteX281" fmla="*/ 62739 w 334814"/>
              <a:gd name="connsiteY281" fmla="*/ 31353 h 838993"/>
              <a:gd name="connsiteX282" fmla="*/ 31386 w 334814"/>
              <a:gd name="connsiteY282" fmla="*/ 62739 h 838993"/>
              <a:gd name="connsiteX283" fmla="*/ 0 w 334814"/>
              <a:gd name="connsiteY283" fmla="*/ 31353 h 838993"/>
              <a:gd name="connsiteX284" fmla="*/ 31386 w 334814"/>
              <a:gd name="connsiteY284" fmla="*/ 0 h 838993"/>
            </a:gdLst>
            <a:rect l="l" t="t" r="r" b="b"/>
            <a:pathLst>
              <a:path w="334814" h="838993">
                <a:moveTo>
                  <a:pt x="303444" y="776254"/>
                </a:moveTo>
                <a:cubicBezTo>
                  <a:pt x="307578" y="776254"/>
                  <a:pt x="311580" y="777048"/>
                  <a:pt x="315450" y="778635"/>
                </a:cubicBezTo>
                <a:cubicBezTo>
                  <a:pt x="319286" y="780223"/>
                  <a:pt x="322660" y="782505"/>
                  <a:pt x="325603" y="785448"/>
                </a:cubicBezTo>
                <a:cubicBezTo>
                  <a:pt x="328547" y="788392"/>
                  <a:pt x="330829" y="791765"/>
                  <a:pt x="332416" y="795602"/>
                </a:cubicBezTo>
                <a:cubicBezTo>
                  <a:pt x="334004" y="799471"/>
                  <a:pt x="334797" y="803473"/>
                  <a:pt x="334797" y="807607"/>
                </a:cubicBezTo>
                <a:cubicBezTo>
                  <a:pt x="334797" y="811774"/>
                  <a:pt x="334004" y="815776"/>
                  <a:pt x="332416" y="819613"/>
                </a:cubicBezTo>
                <a:cubicBezTo>
                  <a:pt x="330829" y="823449"/>
                  <a:pt x="328547" y="826856"/>
                  <a:pt x="325603" y="829799"/>
                </a:cubicBezTo>
                <a:cubicBezTo>
                  <a:pt x="322660" y="832743"/>
                  <a:pt x="319286" y="834992"/>
                  <a:pt x="315450" y="836612"/>
                </a:cubicBezTo>
                <a:cubicBezTo>
                  <a:pt x="311580" y="838200"/>
                  <a:pt x="307578" y="838993"/>
                  <a:pt x="303444" y="838993"/>
                </a:cubicBezTo>
                <a:cubicBezTo>
                  <a:pt x="299277" y="838993"/>
                  <a:pt x="295275" y="838200"/>
                  <a:pt x="291439" y="836612"/>
                </a:cubicBezTo>
                <a:cubicBezTo>
                  <a:pt x="287569" y="834992"/>
                  <a:pt x="284196" y="832743"/>
                  <a:pt x="281252" y="829799"/>
                </a:cubicBezTo>
                <a:cubicBezTo>
                  <a:pt x="278309" y="826856"/>
                  <a:pt x="276027" y="823449"/>
                  <a:pt x="274439" y="819613"/>
                </a:cubicBezTo>
                <a:cubicBezTo>
                  <a:pt x="272852" y="815776"/>
                  <a:pt x="272058" y="811774"/>
                  <a:pt x="272058" y="807607"/>
                </a:cubicBezTo>
                <a:cubicBezTo>
                  <a:pt x="272058" y="803473"/>
                  <a:pt x="272852" y="799471"/>
                  <a:pt x="274439" y="795602"/>
                </a:cubicBezTo>
                <a:cubicBezTo>
                  <a:pt x="276027" y="791765"/>
                  <a:pt x="278309" y="788392"/>
                  <a:pt x="281252" y="785448"/>
                </a:cubicBezTo>
                <a:cubicBezTo>
                  <a:pt x="284196" y="782505"/>
                  <a:pt x="287569" y="780223"/>
                  <a:pt x="291439" y="778635"/>
                </a:cubicBezTo>
                <a:cubicBezTo>
                  <a:pt x="295275" y="777048"/>
                  <a:pt x="299277" y="776254"/>
                  <a:pt x="303444" y="776254"/>
                </a:cubicBezTo>
                <a:close/>
                <a:moveTo>
                  <a:pt x="167680" y="776254"/>
                </a:moveTo>
                <a:cubicBezTo>
                  <a:pt x="171847" y="776254"/>
                  <a:pt x="175849" y="777048"/>
                  <a:pt x="179686" y="778635"/>
                </a:cubicBezTo>
                <a:cubicBezTo>
                  <a:pt x="183522" y="780223"/>
                  <a:pt x="186929" y="782505"/>
                  <a:pt x="189872" y="785448"/>
                </a:cubicBezTo>
                <a:cubicBezTo>
                  <a:pt x="192816" y="788392"/>
                  <a:pt x="195065" y="791765"/>
                  <a:pt x="196652" y="795602"/>
                </a:cubicBezTo>
                <a:cubicBezTo>
                  <a:pt x="198273" y="799471"/>
                  <a:pt x="199066" y="803473"/>
                  <a:pt x="199066" y="807607"/>
                </a:cubicBezTo>
                <a:cubicBezTo>
                  <a:pt x="199066" y="811774"/>
                  <a:pt x="198273" y="815776"/>
                  <a:pt x="196652" y="819613"/>
                </a:cubicBezTo>
                <a:cubicBezTo>
                  <a:pt x="195065" y="823449"/>
                  <a:pt x="192816" y="826856"/>
                  <a:pt x="189872" y="829799"/>
                </a:cubicBezTo>
                <a:cubicBezTo>
                  <a:pt x="186929" y="832743"/>
                  <a:pt x="183522" y="834992"/>
                  <a:pt x="179686" y="836612"/>
                </a:cubicBezTo>
                <a:cubicBezTo>
                  <a:pt x="175849" y="838200"/>
                  <a:pt x="171847" y="838993"/>
                  <a:pt x="167680" y="838993"/>
                </a:cubicBezTo>
                <a:cubicBezTo>
                  <a:pt x="163513" y="838993"/>
                  <a:pt x="159511" y="838200"/>
                  <a:pt x="155675" y="836612"/>
                </a:cubicBezTo>
                <a:cubicBezTo>
                  <a:pt x="151838" y="834992"/>
                  <a:pt x="148432" y="832743"/>
                  <a:pt x="145521" y="829799"/>
                </a:cubicBezTo>
                <a:cubicBezTo>
                  <a:pt x="142578" y="826856"/>
                  <a:pt x="140296" y="823449"/>
                  <a:pt x="138708" y="819613"/>
                </a:cubicBezTo>
                <a:cubicBezTo>
                  <a:pt x="137121" y="815776"/>
                  <a:pt x="136327" y="811774"/>
                  <a:pt x="136327" y="807607"/>
                </a:cubicBezTo>
                <a:cubicBezTo>
                  <a:pt x="136327" y="803473"/>
                  <a:pt x="137121" y="799471"/>
                  <a:pt x="138708" y="795602"/>
                </a:cubicBezTo>
                <a:cubicBezTo>
                  <a:pt x="140296" y="791765"/>
                  <a:pt x="142578" y="788392"/>
                  <a:pt x="145521" y="785448"/>
                </a:cubicBezTo>
                <a:cubicBezTo>
                  <a:pt x="148432" y="782505"/>
                  <a:pt x="151838" y="780223"/>
                  <a:pt x="155675" y="778635"/>
                </a:cubicBezTo>
                <a:cubicBezTo>
                  <a:pt x="159511" y="777048"/>
                  <a:pt x="163513" y="776254"/>
                  <a:pt x="167680" y="776254"/>
                </a:cubicBezTo>
                <a:close/>
                <a:moveTo>
                  <a:pt x="31386" y="776254"/>
                </a:moveTo>
                <a:cubicBezTo>
                  <a:pt x="35520" y="776254"/>
                  <a:pt x="39522" y="777048"/>
                  <a:pt x="43392" y="778635"/>
                </a:cubicBezTo>
                <a:cubicBezTo>
                  <a:pt x="47228" y="780223"/>
                  <a:pt x="50602" y="782505"/>
                  <a:pt x="53545" y="785448"/>
                </a:cubicBezTo>
                <a:cubicBezTo>
                  <a:pt x="56489" y="788392"/>
                  <a:pt x="58771" y="791765"/>
                  <a:pt x="60358" y="795602"/>
                </a:cubicBezTo>
                <a:cubicBezTo>
                  <a:pt x="61946" y="799471"/>
                  <a:pt x="62739" y="803473"/>
                  <a:pt x="62739" y="807607"/>
                </a:cubicBezTo>
                <a:cubicBezTo>
                  <a:pt x="62739" y="811774"/>
                  <a:pt x="61946" y="815776"/>
                  <a:pt x="60358" y="819613"/>
                </a:cubicBezTo>
                <a:cubicBezTo>
                  <a:pt x="58771" y="823449"/>
                  <a:pt x="56489" y="826856"/>
                  <a:pt x="53545" y="829799"/>
                </a:cubicBezTo>
                <a:cubicBezTo>
                  <a:pt x="50602" y="832743"/>
                  <a:pt x="47228" y="834992"/>
                  <a:pt x="43392" y="836612"/>
                </a:cubicBezTo>
                <a:cubicBezTo>
                  <a:pt x="39522" y="838200"/>
                  <a:pt x="35520" y="838993"/>
                  <a:pt x="31386" y="838993"/>
                </a:cubicBezTo>
                <a:cubicBezTo>
                  <a:pt x="27219" y="838993"/>
                  <a:pt x="23217" y="838200"/>
                  <a:pt x="19381" y="836612"/>
                </a:cubicBezTo>
                <a:cubicBezTo>
                  <a:pt x="15511" y="834992"/>
                  <a:pt x="12138" y="832743"/>
                  <a:pt x="9194" y="829799"/>
                </a:cubicBezTo>
                <a:cubicBezTo>
                  <a:pt x="6251" y="826856"/>
                  <a:pt x="3969" y="823449"/>
                  <a:pt x="2381" y="819613"/>
                </a:cubicBezTo>
                <a:cubicBezTo>
                  <a:pt x="794" y="815776"/>
                  <a:pt x="0" y="811774"/>
                  <a:pt x="0" y="807607"/>
                </a:cubicBezTo>
                <a:cubicBezTo>
                  <a:pt x="0" y="803473"/>
                  <a:pt x="794" y="799471"/>
                  <a:pt x="2381" y="795602"/>
                </a:cubicBezTo>
                <a:cubicBezTo>
                  <a:pt x="3969" y="791765"/>
                  <a:pt x="6251" y="788392"/>
                  <a:pt x="9194" y="785448"/>
                </a:cubicBezTo>
                <a:cubicBezTo>
                  <a:pt x="12138" y="782505"/>
                  <a:pt x="15511" y="780223"/>
                  <a:pt x="19381" y="778635"/>
                </a:cubicBezTo>
                <a:cubicBezTo>
                  <a:pt x="23217" y="777048"/>
                  <a:pt x="27219" y="776254"/>
                  <a:pt x="31386" y="776254"/>
                </a:cubicBezTo>
                <a:close/>
                <a:moveTo>
                  <a:pt x="303444" y="646774"/>
                </a:moveTo>
                <a:cubicBezTo>
                  <a:pt x="307578" y="646774"/>
                  <a:pt x="311580" y="647568"/>
                  <a:pt x="315450" y="649155"/>
                </a:cubicBezTo>
                <a:cubicBezTo>
                  <a:pt x="319286" y="650743"/>
                  <a:pt x="322660" y="653025"/>
                  <a:pt x="325603" y="655968"/>
                </a:cubicBezTo>
                <a:cubicBezTo>
                  <a:pt x="328547" y="658912"/>
                  <a:pt x="330829" y="662285"/>
                  <a:pt x="332416" y="666155"/>
                </a:cubicBezTo>
                <a:cubicBezTo>
                  <a:pt x="334004" y="669991"/>
                  <a:pt x="334797" y="673993"/>
                  <a:pt x="334797" y="678160"/>
                </a:cubicBezTo>
                <a:cubicBezTo>
                  <a:pt x="334797" y="682294"/>
                  <a:pt x="334004" y="686296"/>
                  <a:pt x="332416" y="690166"/>
                </a:cubicBezTo>
                <a:cubicBezTo>
                  <a:pt x="330829" y="694002"/>
                  <a:pt x="328547" y="697376"/>
                  <a:pt x="325603" y="700319"/>
                </a:cubicBezTo>
                <a:cubicBezTo>
                  <a:pt x="322660" y="703263"/>
                  <a:pt x="319286" y="705545"/>
                  <a:pt x="315450" y="707132"/>
                </a:cubicBezTo>
                <a:cubicBezTo>
                  <a:pt x="311580" y="708720"/>
                  <a:pt x="307578" y="709513"/>
                  <a:pt x="303444" y="709513"/>
                </a:cubicBezTo>
                <a:cubicBezTo>
                  <a:pt x="299277" y="709513"/>
                  <a:pt x="295275" y="708720"/>
                  <a:pt x="291439" y="707132"/>
                </a:cubicBezTo>
                <a:cubicBezTo>
                  <a:pt x="287569" y="705545"/>
                  <a:pt x="284196" y="703263"/>
                  <a:pt x="281252" y="700319"/>
                </a:cubicBezTo>
                <a:cubicBezTo>
                  <a:pt x="278309" y="697376"/>
                  <a:pt x="276027" y="694002"/>
                  <a:pt x="274439" y="690166"/>
                </a:cubicBezTo>
                <a:cubicBezTo>
                  <a:pt x="272852" y="686296"/>
                  <a:pt x="272058" y="682294"/>
                  <a:pt x="272058" y="678160"/>
                </a:cubicBezTo>
                <a:cubicBezTo>
                  <a:pt x="272058" y="673993"/>
                  <a:pt x="272852" y="669991"/>
                  <a:pt x="274439" y="666155"/>
                </a:cubicBezTo>
                <a:cubicBezTo>
                  <a:pt x="276027" y="662285"/>
                  <a:pt x="278309" y="658912"/>
                  <a:pt x="281252" y="655968"/>
                </a:cubicBezTo>
                <a:cubicBezTo>
                  <a:pt x="284196" y="653025"/>
                  <a:pt x="287569" y="650743"/>
                  <a:pt x="291439" y="649155"/>
                </a:cubicBezTo>
                <a:cubicBezTo>
                  <a:pt x="295275" y="647568"/>
                  <a:pt x="299277" y="646774"/>
                  <a:pt x="303444" y="646774"/>
                </a:cubicBezTo>
                <a:close/>
                <a:moveTo>
                  <a:pt x="167680" y="646774"/>
                </a:moveTo>
                <a:cubicBezTo>
                  <a:pt x="171847" y="646774"/>
                  <a:pt x="175849" y="647568"/>
                  <a:pt x="179686" y="649155"/>
                </a:cubicBezTo>
                <a:cubicBezTo>
                  <a:pt x="183522" y="650743"/>
                  <a:pt x="186929" y="653025"/>
                  <a:pt x="189872" y="655968"/>
                </a:cubicBezTo>
                <a:cubicBezTo>
                  <a:pt x="192816" y="658912"/>
                  <a:pt x="195065" y="662285"/>
                  <a:pt x="196652" y="666155"/>
                </a:cubicBezTo>
                <a:cubicBezTo>
                  <a:pt x="198273" y="669991"/>
                  <a:pt x="199066" y="673993"/>
                  <a:pt x="199066" y="678160"/>
                </a:cubicBezTo>
                <a:cubicBezTo>
                  <a:pt x="199066" y="682294"/>
                  <a:pt x="198273" y="686296"/>
                  <a:pt x="196652" y="690166"/>
                </a:cubicBezTo>
                <a:cubicBezTo>
                  <a:pt x="195065" y="694002"/>
                  <a:pt x="192816" y="697376"/>
                  <a:pt x="189872" y="700319"/>
                </a:cubicBezTo>
                <a:cubicBezTo>
                  <a:pt x="186929" y="703263"/>
                  <a:pt x="183522" y="705545"/>
                  <a:pt x="179686" y="707132"/>
                </a:cubicBezTo>
                <a:cubicBezTo>
                  <a:pt x="175849" y="708720"/>
                  <a:pt x="171847" y="709513"/>
                  <a:pt x="167680" y="709513"/>
                </a:cubicBezTo>
                <a:cubicBezTo>
                  <a:pt x="163513" y="709513"/>
                  <a:pt x="159511" y="708720"/>
                  <a:pt x="155675" y="707132"/>
                </a:cubicBezTo>
                <a:cubicBezTo>
                  <a:pt x="151838" y="705545"/>
                  <a:pt x="148432" y="703263"/>
                  <a:pt x="145521" y="700319"/>
                </a:cubicBezTo>
                <a:cubicBezTo>
                  <a:pt x="142578" y="697376"/>
                  <a:pt x="140296" y="694002"/>
                  <a:pt x="138708" y="690166"/>
                </a:cubicBezTo>
                <a:cubicBezTo>
                  <a:pt x="137121" y="686296"/>
                  <a:pt x="136327" y="682294"/>
                  <a:pt x="136327" y="678160"/>
                </a:cubicBezTo>
                <a:cubicBezTo>
                  <a:pt x="136327" y="673993"/>
                  <a:pt x="137121" y="669991"/>
                  <a:pt x="138708" y="666155"/>
                </a:cubicBezTo>
                <a:cubicBezTo>
                  <a:pt x="140296" y="662285"/>
                  <a:pt x="142578" y="658912"/>
                  <a:pt x="145521" y="655968"/>
                </a:cubicBezTo>
                <a:cubicBezTo>
                  <a:pt x="148432" y="653025"/>
                  <a:pt x="151838" y="650743"/>
                  <a:pt x="155675" y="649155"/>
                </a:cubicBezTo>
                <a:cubicBezTo>
                  <a:pt x="159511" y="647568"/>
                  <a:pt x="163513" y="646774"/>
                  <a:pt x="167680" y="646774"/>
                </a:cubicBezTo>
                <a:close/>
                <a:moveTo>
                  <a:pt x="31386" y="646774"/>
                </a:moveTo>
                <a:cubicBezTo>
                  <a:pt x="35520" y="646774"/>
                  <a:pt x="39522" y="647568"/>
                  <a:pt x="43392" y="649155"/>
                </a:cubicBezTo>
                <a:cubicBezTo>
                  <a:pt x="47228" y="650743"/>
                  <a:pt x="50602" y="653025"/>
                  <a:pt x="53545" y="655968"/>
                </a:cubicBezTo>
                <a:cubicBezTo>
                  <a:pt x="56489" y="658912"/>
                  <a:pt x="58771" y="662285"/>
                  <a:pt x="60358" y="666155"/>
                </a:cubicBezTo>
                <a:cubicBezTo>
                  <a:pt x="61946" y="669991"/>
                  <a:pt x="62739" y="673993"/>
                  <a:pt x="62739" y="678160"/>
                </a:cubicBezTo>
                <a:cubicBezTo>
                  <a:pt x="62739" y="682294"/>
                  <a:pt x="61946" y="686296"/>
                  <a:pt x="60358" y="690166"/>
                </a:cubicBezTo>
                <a:cubicBezTo>
                  <a:pt x="58771" y="694002"/>
                  <a:pt x="56489" y="697376"/>
                  <a:pt x="53545" y="700319"/>
                </a:cubicBezTo>
                <a:cubicBezTo>
                  <a:pt x="50602" y="703263"/>
                  <a:pt x="47228" y="705545"/>
                  <a:pt x="43392" y="707132"/>
                </a:cubicBezTo>
                <a:cubicBezTo>
                  <a:pt x="39522" y="708720"/>
                  <a:pt x="35520" y="709513"/>
                  <a:pt x="31386" y="709513"/>
                </a:cubicBezTo>
                <a:cubicBezTo>
                  <a:pt x="27219" y="709513"/>
                  <a:pt x="23217" y="708720"/>
                  <a:pt x="19381" y="707132"/>
                </a:cubicBezTo>
                <a:cubicBezTo>
                  <a:pt x="15511" y="705545"/>
                  <a:pt x="12138" y="703263"/>
                  <a:pt x="9194" y="700319"/>
                </a:cubicBezTo>
                <a:cubicBezTo>
                  <a:pt x="6251" y="697376"/>
                  <a:pt x="3969" y="694002"/>
                  <a:pt x="2381" y="690166"/>
                </a:cubicBezTo>
                <a:cubicBezTo>
                  <a:pt x="794" y="686296"/>
                  <a:pt x="0" y="682294"/>
                  <a:pt x="0" y="678160"/>
                </a:cubicBezTo>
                <a:cubicBezTo>
                  <a:pt x="0" y="673993"/>
                  <a:pt x="794" y="669991"/>
                  <a:pt x="2381" y="666155"/>
                </a:cubicBezTo>
                <a:cubicBezTo>
                  <a:pt x="3969" y="662285"/>
                  <a:pt x="6251" y="658912"/>
                  <a:pt x="9194" y="655968"/>
                </a:cubicBezTo>
                <a:cubicBezTo>
                  <a:pt x="12138" y="653025"/>
                  <a:pt x="15511" y="650743"/>
                  <a:pt x="19381" y="649155"/>
                </a:cubicBezTo>
                <a:cubicBezTo>
                  <a:pt x="23217" y="647568"/>
                  <a:pt x="27219" y="646774"/>
                  <a:pt x="31386" y="646774"/>
                </a:cubicBezTo>
                <a:close/>
                <a:moveTo>
                  <a:pt x="303444" y="517888"/>
                </a:moveTo>
                <a:cubicBezTo>
                  <a:pt x="307578" y="517888"/>
                  <a:pt x="311580" y="518682"/>
                  <a:pt x="315450" y="520269"/>
                </a:cubicBezTo>
                <a:cubicBezTo>
                  <a:pt x="319286" y="521857"/>
                  <a:pt x="322660" y="524106"/>
                  <a:pt x="325603" y="527049"/>
                </a:cubicBezTo>
                <a:cubicBezTo>
                  <a:pt x="328547" y="529993"/>
                  <a:pt x="330829" y="533399"/>
                  <a:pt x="332416" y="537236"/>
                </a:cubicBezTo>
                <a:cubicBezTo>
                  <a:pt x="334004" y="541072"/>
                  <a:pt x="334797" y="545074"/>
                  <a:pt x="334797" y="549241"/>
                </a:cubicBezTo>
                <a:cubicBezTo>
                  <a:pt x="334797" y="553408"/>
                  <a:pt x="334004" y="557410"/>
                  <a:pt x="332416" y="561247"/>
                </a:cubicBezTo>
                <a:cubicBezTo>
                  <a:pt x="330829" y="565083"/>
                  <a:pt x="328547" y="568490"/>
                  <a:pt x="325603" y="571433"/>
                </a:cubicBezTo>
                <a:cubicBezTo>
                  <a:pt x="322660" y="574377"/>
                  <a:pt x="319286" y="576626"/>
                  <a:pt x="315450" y="578213"/>
                </a:cubicBezTo>
                <a:cubicBezTo>
                  <a:pt x="311580" y="579834"/>
                  <a:pt x="307578" y="580627"/>
                  <a:pt x="303444" y="580627"/>
                </a:cubicBezTo>
                <a:cubicBezTo>
                  <a:pt x="299277" y="580627"/>
                  <a:pt x="295275" y="579834"/>
                  <a:pt x="291439" y="578213"/>
                </a:cubicBezTo>
                <a:cubicBezTo>
                  <a:pt x="287569" y="576626"/>
                  <a:pt x="284196" y="574377"/>
                  <a:pt x="281252" y="571433"/>
                </a:cubicBezTo>
                <a:cubicBezTo>
                  <a:pt x="278309" y="568490"/>
                  <a:pt x="276027" y="565083"/>
                  <a:pt x="274439" y="561247"/>
                </a:cubicBezTo>
                <a:cubicBezTo>
                  <a:pt x="272852" y="557410"/>
                  <a:pt x="272058" y="553408"/>
                  <a:pt x="272058" y="549241"/>
                </a:cubicBezTo>
                <a:cubicBezTo>
                  <a:pt x="272058" y="545074"/>
                  <a:pt x="272852" y="541072"/>
                  <a:pt x="274439" y="537236"/>
                </a:cubicBezTo>
                <a:cubicBezTo>
                  <a:pt x="276027" y="533399"/>
                  <a:pt x="278309" y="529993"/>
                  <a:pt x="281252" y="527049"/>
                </a:cubicBezTo>
                <a:cubicBezTo>
                  <a:pt x="284196" y="524106"/>
                  <a:pt x="287569" y="521857"/>
                  <a:pt x="291439" y="520269"/>
                </a:cubicBezTo>
                <a:cubicBezTo>
                  <a:pt x="295275" y="518682"/>
                  <a:pt x="299277" y="517888"/>
                  <a:pt x="303444" y="517888"/>
                </a:cubicBezTo>
                <a:close/>
                <a:moveTo>
                  <a:pt x="167680" y="517888"/>
                </a:moveTo>
                <a:cubicBezTo>
                  <a:pt x="171847" y="517888"/>
                  <a:pt x="175849" y="518682"/>
                  <a:pt x="179686" y="520269"/>
                </a:cubicBezTo>
                <a:cubicBezTo>
                  <a:pt x="183522" y="521857"/>
                  <a:pt x="186929" y="524106"/>
                  <a:pt x="189872" y="527049"/>
                </a:cubicBezTo>
                <a:cubicBezTo>
                  <a:pt x="192816" y="529993"/>
                  <a:pt x="195065" y="533399"/>
                  <a:pt x="196652" y="537236"/>
                </a:cubicBezTo>
                <a:cubicBezTo>
                  <a:pt x="198273" y="541072"/>
                  <a:pt x="199066" y="545074"/>
                  <a:pt x="199066" y="549241"/>
                </a:cubicBezTo>
                <a:cubicBezTo>
                  <a:pt x="199066" y="553408"/>
                  <a:pt x="198273" y="557410"/>
                  <a:pt x="196652" y="561247"/>
                </a:cubicBezTo>
                <a:cubicBezTo>
                  <a:pt x="195065" y="565083"/>
                  <a:pt x="192816" y="568490"/>
                  <a:pt x="189872" y="571433"/>
                </a:cubicBezTo>
                <a:cubicBezTo>
                  <a:pt x="186929" y="574377"/>
                  <a:pt x="183522" y="576626"/>
                  <a:pt x="179686" y="578213"/>
                </a:cubicBezTo>
                <a:cubicBezTo>
                  <a:pt x="175849" y="579834"/>
                  <a:pt x="171847" y="580627"/>
                  <a:pt x="167680" y="580627"/>
                </a:cubicBezTo>
                <a:cubicBezTo>
                  <a:pt x="163513" y="580627"/>
                  <a:pt x="159511" y="579834"/>
                  <a:pt x="155675" y="578213"/>
                </a:cubicBezTo>
                <a:cubicBezTo>
                  <a:pt x="151838" y="576626"/>
                  <a:pt x="148432" y="574377"/>
                  <a:pt x="145521" y="571433"/>
                </a:cubicBezTo>
                <a:cubicBezTo>
                  <a:pt x="142578" y="568490"/>
                  <a:pt x="140296" y="565083"/>
                  <a:pt x="138708" y="561247"/>
                </a:cubicBezTo>
                <a:cubicBezTo>
                  <a:pt x="137121" y="557410"/>
                  <a:pt x="136327" y="553408"/>
                  <a:pt x="136327" y="549241"/>
                </a:cubicBezTo>
                <a:cubicBezTo>
                  <a:pt x="136327" y="545074"/>
                  <a:pt x="137121" y="541072"/>
                  <a:pt x="138708" y="537236"/>
                </a:cubicBezTo>
                <a:cubicBezTo>
                  <a:pt x="140296" y="533399"/>
                  <a:pt x="142578" y="529993"/>
                  <a:pt x="145521" y="527049"/>
                </a:cubicBezTo>
                <a:cubicBezTo>
                  <a:pt x="148432" y="524106"/>
                  <a:pt x="151838" y="521857"/>
                  <a:pt x="155675" y="520269"/>
                </a:cubicBezTo>
                <a:cubicBezTo>
                  <a:pt x="159511" y="518682"/>
                  <a:pt x="163513" y="517888"/>
                  <a:pt x="167680" y="517888"/>
                </a:cubicBezTo>
                <a:close/>
                <a:moveTo>
                  <a:pt x="31386" y="517888"/>
                </a:moveTo>
                <a:cubicBezTo>
                  <a:pt x="35520" y="517888"/>
                  <a:pt x="39522" y="518682"/>
                  <a:pt x="43392" y="520269"/>
                </a:cubicBezTo>
                <a:cubicBezTo>
                  <a:pt x="47228" y="521857"/>
                  <a:pt x="50602" y="524106"/>
                  <a:pt x="53545" y="527049"/>
                </a:cubicBezTo>
                <a:cubicBezTo>
                  <a:pt x="56489" y="529993"/>
                  <a:pt x="58771" y="533399"/>
                  <a:pt x="60358" y="537236"/>
                </a:cubicBezTo>
                <a:cubicBezTo>
                  <a:pt x="61946" y="541072"/>
                  <a:pt x="62739" y="545074"/>
                  <a:pt x="62739" y="549241"/>
                </a:cubicBezTo>
                <a:cubicBezTo>
                  <a:pt x="62739" y="553408"/>
                  <a:pt x="61946" y="557410"/>
                  <a:pt x="60358" y="561247"/>
                </a:cubicBezTo>
                <a:cubicBezTo>
                  <a:pt x="58771" y="565083"/>
                  <a:pt x="56489" y="568490"/>
                  <a:pt x="53545" y="571433"/>
                </a:cubicBezTo>
                <a:cubicBezTo>
                  <a:pt x="50602" y="574377"/>
                  <a:pt x="47228" y="576626"/>
                  <a:pt x="43392" y="578213"/>
                </a:cubicBezTo>
                <a:cubicBezTo>
                  <a:pt x="39522" y="579834"/>
                  <a:pt x="35520" y="580627"/>
                  <a:pt x="31386" y="580627"/>
                </a:cubicBezTo>
                <a:cubicBezTo>
                  <a:pt x="27219" y="580627"/>
                  <a:pt x="23217" y="579834"/>
                  <a:pt x="19381" y="578213"/>
                </a:cubicBezTo>
                <a:cubicBezTo>
                  <a:pt x="15511" y="576626"/>
                  <a:pt x="12138" y="574377"/>
                  <a:pt x="9194" y="571433"/>
                </a:cubicBezTo>
                <a:cubicBezTo>
                  <a:pt x="6251" y="568490"/>
                  <a:pt x="3969" y="565083"/>
                  <a:pt x="2381" y="561247"/>
                </a:cubicBezTo>
                <a:cubicBezTo>
                  <a:pt x="794" y="557410"/>
                  <a:pt x="0" y="553408"/>
                  <a:pt x="0" y="549241"/>
                </a:cubicBezTo>
                <a:cubicBezTo>
                  <a:pt x="0" y="545074"/>
                  <a:pt x="794" y="541072"/>
                  <a:pt x="2381" y="537236"/>
                </a:cubicBezTo>
                <a:cubicBezTo>
                  <a:pt x="3969" y="533399"/>
                  <a:pt x="6251" y="529993"/>
                  <a:pt x="9194" y="527049"/>
                </a:cubicBezTo>
                <a:cubicBezTo>
                  <a:pt x="12138" y="524106"/>
                  <a:pt x="15511" y="521857"/>
                  <a:pt x="19381" y="520269"/>
                </a:cubicBezTo>
                <a:cubicBezTo>
                  <a:pt x="23217" y="518682"/>
                  <a:pt x="27219" y="517888"/>
                  <a:pt x="31386" y="517888"/>
                </a:cubicBezTo>
                <a:close/>
                <a:moveTo>
                  <a:pt x="303444" y="388408"/>
                </a:moveTo>
                <a:cubicBezTo>
                  <a:pt x="307578" y="388408"/>
                  <a:pt x="311580" y="389202"/>
                  <a:pt x="315450" y="390789"/>
                </a:cubicBezTo>
                <a:cubicBezTo>
                  <a:pt x="319286" y="392377"/>
                  <a:pt x="322660" y="394659"/>
                  <a:pt x="325603" y="397602"/>
                </a:cubicBezTo>
                <a:cubicBezTo>
                  <a:pt x="328547" y="400546"/>
                  <a:pt x="330829" y="403919"/>
                  <a:pt x="332416" y="407756"/>
                </a:cubicBezTo>
                <a:cubicBezTo>
                  <a:pt x="334004" y="411625"/>
                  <a:pt x="334797" y="415627"/>
                  <a:pt x="334797" y="419761"/>
                </a:cubicBezTo>
                <a:cubicBezTo>
                  <a:pt x="334797" y="423928"/>
                  <a:pt x="334004" y="427930"/>
                  <a:pt x="332416" y="431767"/>
                </a:cubicBezTo>
                <a:cubicBezTo>
                  <a:pt x="330829" y="435636"/>
                  <a:pt x="328547" y="439010"/>
                  <a:pt x="325603" y="441953"/>
                </a:cubicBezTo>
                <a:cubicBezTo>
                  <a:pt x="322660" y="444897"/>
                  <a:pt x="319286" y="447179"/>
                  <a:pt x="315450" y="448766"/>
                </a:cubicBezTo>
                <a:cubicBezTo>
                  <a:pt x="311580" y="450354"/>
                  <a:pt x="307578" y="451147"/>
                  <a:pt x="303444" y="451147"/>
                </a:cubicBezTo>
                <a:cubicBezTo>
                  <a:pt x="299277" y="451147"/>
                  <a:pt x="295275" y="450354"/>
                  <a:pt x="291439" y="448766"/>
                </a:cubicBezTo>
                <a:cubicBezTo>
                  <a:pt x="287569" y="447179"/>
                  <a:pt x="284196" y="444897"/>
                  <a:pt x="281252" y="441953"/>
                </a:cubicBezTo>
                <a:cubicBezTo>
                  <a:pt x="278309" y="439010"/>
                  <a:pt x="276027" y="435636"/>
                  <a:pt x="274439" y="431767"/>
                </a:cubicBezTo>
                <a:cubicBezTo>
                  <a:pt x="272852" y="427930"/>
                  <a:pt x="272058" y="423928"/>
                  <a:pt x="272058" y="419761"/>
                </a:cubicBezTo>
                <a:cubicBezTo>
                  <a:pt x="272058" y="415627"/>
                  <a:pt x="272852" y="411625"/>
                  <a:pt x="274439" y="407756"/>
                </a:cubicBezTo>
                <a:cubicBezTo>
                  <a:pt x="276027" y="403919"/>
                  <a:pt x="278309" y="400546"/>
                  <a:pt x="281252" y="397602"/>
                </a:cubicBezTo>
                <a:cubicBezTo>
                  <a:pt x="284196" y="394659"/>
                  <a:pt x="287569" y="392377"/>
                  <a:pt x="291439" y="390789"/>
                </a:cubicBezTo>
                <a:cubicBezTo>
                  <a:pt x="295275" y="389202"/>
                  <a:pt x="299277" y="388408"/>
                  <a:pt x="303444" y="388408"/>
                </a:cubicBezTo>
                <a:close/>
                <a:moveTo>
                  <a:pt x="167680" y="388408"/>
                </a:moveTo>
                <a:cubicBezTo>
                  <a:pt x="171847" y="388408"/>
                  <a:pt x="175849" y="389202"/>
                  <a:pt x="179686" y="390789"/>
                </a:cubicBezTo>
                <a:cubicBezTo>
                  <a:pt x="183522" y="392377"/>
                  <a:pt x="186929" y="394659"/>
                  <a:pt x="189872" y="397602"/>
                </a:cubicBezTo>
                <a:cubicBezTo>
                  <a:pt x="192816" y="400546"/>
                  <a:pt x="195065" y="403919"/>
                  <a:pt x="196652" y="407756"/>
                </a:cubicBezTo>
                <a:cubicBezTo>
                  <a:pt x="198273" y="411625"/>
                  <a:pt x="199066" y="415627"/>
                  <a:pt x="199066" y="419761"/>
                </a:cubicBezTo>
                <a:cubicBezTo>
                  <a:pt x="199066" y="423928"/>
                  <a:pt x="198273" y="427930"/>
                  <a:pt x="196652" y="431767"/>
                </a:cubicBezTo>
                <a:cubicBezTo>
                  <a:pt x="195065" y="435636"/>
                  <a:pt x="192816" y="439010"/>
                  <a:pt x="189872" y="441953"/>
                </a:cubicBezTo>
                <a:cubicBezTo>
                  <a:pt x="186929" y="444897"/>
                  <a:pt x="183522" y="447179"/>
                  <a:pt x="179686" y="448766"/>
                </a:cubicBezTo>
                <a:cubicBezTo>
                  <a:pt x="175849" y="450354"/>
                  <a:pt x="171847" y="451147"/>
                  <a:pt x="167680" y="451147"/>
                </a:cubicBezTo>
                <a:cubicBezTo>
                  <a:pt x="163513" y="451147"/>
                  <a:pt x="159511" y="450354"/>
                  <a:pt x="155675" y="448766"/>
                </a:cubicBezTo>
                <a:cubicBezTo>
                  <a:pt x="151838" y="447179"/>
                  <a:pt x="148432" y="444897"/>
                  <a:pt x="145521" y="441953"/>
                </a:cubicBezTo>
                <a:cubicBezTo>
                  <a:pt x="142578" y="439010"/>
                  <a:pt x="140296" y="435636"/>
                  <a:pt x="138708" y="431767"/>
                </a:cubicBezTo>
                <a:cubicBezTo>
                  <a:pt x="137121" y="427930"/>
                  <a:pt x="136327" y="423928"/>
                  <a:pt x="136327" y="419761"/>
                </a:cubicBezTo>
                <a:cubicBezTo>
                  <a:pt x="136327" y="415627"/>
                  <a:pt x="137121" y="411625"/>
                  <a:pt x="138708" y="407756"/>
                </a:cubicBezTo>
                <a:cubicBezTo>
                  <a:pt x="140296" y="403919"/>
                  <a:pt x="142578" y="400546"/>
                  <a:pt x="145521" y="397602"/>
                </a:cubicBezTo>
                <a:cubicBezTo>
                  <a:pt x="148432" y="394659"/>
                  <a:pt x="151838" y="392377"/>
                  <a:pt x="155675" y="390789"/>
                </a:cubicBezTo>
                <a:cubicBezTo>
                  <a:pt x="159511" y="389202"/>
                  <a:pt x="163513" y="388408"/>
                  <a:pt x="167680" y="388408"/>
                </a:cubicBezTo>
                <a:close/>
                <a:moveTo>
                  <a:pt x="31386" y="388408"/>
                </a:moveTo>
                <a:cubicBezTo>
                  <a:pt x="35520" y="388408"/>
                  <a:pt x="39522" y="389202"/>
                  <a:pt x="43392" y="390789"/>
                </a:cubicBezTo>
                <a:cubicBezTo>
                  <a:pt x="47228" y="392377"/>
                  <a:pt x="50602" y="394659"/>
                  <a:pt x="53545" y="397602"/>
                </a:cubicBezTo>
                <a:cubicBezTo>
                  <a:pt x="56489" y="400546"/>
                  <a:pt x="58771" y="403919"/>
                  <a:pt x="60358" y="407756"/>
                </a:cubicBezTo>
                <a:cubicBezTo>
                  <a:pt x="61946" y="411625"/>
                  <a:pt x="62739" y="415627"/>
                  <a:pt x="62739" y="419761"/>
                </a:cubicBezTo>
                <a:cubicBezTo>
                  <a:pt x="62739" y="423928"/>
                  <a:pt x="61946" y="427930"/>
                  <a:pt x="60358" y="431767"/>
                </a:cubicBezTo>
                <a:cubicBezTo>
                  <a:pt x="58771" y="435636"/>
                  <a:pt x="56489" y="439010"/>
                  <a:pt x="53545" y="441953"/>
                </a:cubicBezTo>
                <a:cubicBezTo>
                  <a:pt x="50602" y="444897"/>
                  <a:pt x="47228" y="447179"/>
                  <a:pt x="43392" y="448766"/>
                </a:cubicBezTo>
                <a:cubicBezTo>
                  <a:pt x="39522" y="450354"/>
                  <a:pt x="35520" y="451147"/>
                  <a:pt x="31386" y="451147"/>
                </a:cubicBezTo>
                <a:cubicBezTo>
                  <a:pt x="27219" y="451147"/>
                  <a:pt x="23217" y="450354"/>
                  <a:pt x="19381" y="448766"/>
                </a:cubicBezTo>
                <a:cubicBezTo>
                  <a:pt x="15511" y="447179"/>
                  <a:pt x="12138" y="444897"/>
                  <a:pt x="9194" y="441953"/>
                </a:cubicBezTo>
                <a:cubicBezTo>
                  <a:pt x="6251" y="439010"/>
                  <a:pt x="3969" y="435636"/>
                  <a:pt x="2381" y="431767"/>
                </a:cubicBezTo>
                <a:cubicBezTo>
                  <a:pt x="794" y="427930"/>
                  <a:pt x="0" y="423928"/>
                  <a:pt x="0" y="419761"/>
                </a:cubicBezTo>
                <a:cubicBezTo>
                  <a:pt x="0" y="415627"/>
                  <a:pt x="794" y="411625"/>
                  <a:pt x="2381" y="407756"/>
                </a:cubicBezTo>
                <a:cubicBezTo>
                  <a:pt x="3969" y="403919"/>
                  <a:pt x="6251" y="400546"/>
                  <a:pt x="9194" y="397602"/>
                </a:cubicBezTo>
                <a:cubicBezTo>
                  <a:pt x="12138" y="394659"/>
                  <a:pt x="15511" y="392377"/>
                  <a:pt x="19381" y="390789"/>
                </a:cubicBezTo>
                <a:cubicBezTo>
                  <a:pt x="23217" y="389202"/>
                  <a:pt x="27219" y="388408"/>
                  <a:pt x="31386" y="388408"/>
                </a:cubicBezTo>
                <a:close/>
                <a:moveTo>
                  <a:pt x="164406" y="259358"/>
                </a:moveTo>
                <a:cubicBezTo>
                  <a:pt x="168540" y="258928"/>
                  <a:pt x="172608" y="259325"/>
                  <a:pt x="176576" y="260548"/>
                </a:cubicBezTo>
                <a:cubicBezTo>
                  <a:pt x="180578" y="261739"/>
                  <a:pt x="184183" y="263657"/>
                  <a:pt x="187391" y="266303"/>
                </a:cubicBezTo>
                <a:cubicBezTo>
                  <a:pt x="190599" y="268949"/>
                  <a:pt x="193179" y="272091"/>
                  <a:pt x="195163" y="275762"/>
                </a:cubicBezTo>
                <a:cubicBezTo>
                  <a:pt x="197115" y="279433"/>
                  <a:pt x="198305" y="283336"/>
                  <a:pt x="198702" y="287470"/>
                </a:cubicBezTo>
                <a:cubicBezTo>
                  <a:pt x="199132" y="291604"/>
                  <a:pt x="198735" y="295672"/>
                  <a:pt x="197512" y="299640"/>
                </a:cubicBezTo>
                <a:cubicBezTo>
                  <a:pt x="196321" y="303642"/>
                  <a:pt x="194403" y="307214"/>
                  <a:pt x="191757" y="310455"/>
                </a:cubicBezTo>
                <a:cubicBezTo>
                  <a:pt x="189111" y="313663"/>
                  <a:pt x="185969" y="316243"/>
                  <a:pt x="182298" y="318227"/>
                </a:cubicBezTo>
                <a:cubicBezTo>
                  <a:pt x="178627" y="320179"/>
                  <a:pt x="174724" y="321369"/>
                  <a:pt x="170590" y="321766"/>
                </a:cubicBezTo>
                <a:cubicBezTo>
                  <a:pt x="166456" y="322196"/>
                  <a:pt x="162388" y="321799"/>
                  <a:pt x="158419" y="320576"/>
                </a:cubicBezTo>
                <a:cubicBezTo>
                  <a:pt x="154418" y="319385"/>
                  <a:pt x="150846" y="317467"/>
                  <a:pt x="147605" y="314821"/>
                </a:cubicBezTo>
                <a:cubicBezTo>
                  <a:pt x="144397" y="312175"/>
                  <a:pt x="141817" y="309033"/>
                  <a:pt x="139832" y="305362"/>
                </a:cubicBezTo>
                <a:cubicBezTo>
                  <a:pt x="137881" y="301691"/>
                  <a:pt x="136691" y="297788"/>
                  <a:pt x="136294" y="293654"/>
                </a:cubicBezTo>
                <a:cubicBezTo>
                  <a:pt x="135864" y="289520"/>
                  <a:pt x="136261" y="285452"/>
                  <a:pt x="137484" y="281483"/>
                </a:cubicBezTo>
                <a:cubicBezTo>
                  <a:pt x="138675" y="277482"/>
                  <a:pt x="140593" y="273877"/>
                  <a:pt x="143239" y="270669"/>
                </a:cubicBezTo>
                <a:cubicBezTo>
                  <a:pt x="145885" y="267461"/>
                  <a:pt x="149027" y="264881"/>
                  <a:pt x="152698" y="262896"/>
                </a:cubicBezTo>
                <a:cubicBezTo>
                  <a:pt x="156369" y="260945"/>
                  <a:pt x="160272" y="259755"/>
                  <a:pt x="164406" y="259358"/>
                </a:cubicBezTo>
                <a:close/>
                <a:moveTo>
                  <a:pt x="305660" y="258994"/>
                </a:moveTo>
                <a:cubicBezTo>
                  <a:pt x="309827" y="259291"/>
                  <a:pt x="313762" y="260383"/>
                  <a:pt x="317467" y="262235"/>
                </a:cubicBezTo>
                <a:cubicBezTo>
                  <a:pt x="321204" y="264087"/>
                  <a:pt x="324412" y="266601"/>
                  <a:pt x="327157" y="269742"/>
                </a:cubicBezTo>
                <a:cubicBezTo>
                  <a:pt x="329869" y="272884"/>
                  <a:pt x="331886" y="276423"/>
                  <a:pt x="333209" y="280359"/>
                </a:cubicBezTo>
                <a:cubicBezTo>
                  <a:pt x="334532" y="284328"/>
                  <a:pt x="335028" y="288363"/>
                  <a:pt x="334731" y="292530"/>
                </a:cubicBezTo>
                <a:cubicBezTo>
                  <a:pt x="334433" y="296664"/>
                  <a:pt x="333375" y="300599"/>
                  <a:pt x="331523" y="304337"/>
                </a:cubicBezTo>
                <a:cubicBezTo>
                  <a:pt x="329637" y="308041"/>
                  <a:pt x="327157" y="311249"/>
                  <a:pt x="324015" y="313994"/>
                </a:cubicBezTo>
                <a:cubicBezTo>
                  <a:pt x="320873" y="316706"/>
                  <a:pt x="317301" y="318723"/>
                  <a:pt x="313366" y="320046"/>
                </a:cubicBezTo>
                <a:cubicBezTo>
                  <a:pt x="309430" y="321369"/>
                  <a:pt x="305362" y="321865"/>
                  <a:pt x="301228" y="321568"/>
                </a:cubicBezTo>
                <a:cubicBezTo>
                  <a:pt x="297061" y="321303"/>
                  <a:pt x="293125" y="320212"/>
                  <a:pt x="289421" y="318360"/>
                </a:cubicBezTo>
                <a:cubicBezTo>
                  <a:pt x="285684" y="316474"/>
                  <a:pt x="282476" y="313994"/>
                  <a:pt x="279764" y="310852"/>
                </a:cubicBezTo>
                <a:cubicBezTo>
                  <a:pt x="277018" y="307710"/>
                  <a:pt x="275001" y="304171"/>
                  <a:pt x="273678" y="300203"/>
                </a:cubicBezTo>
                <a:cubicBezTo>
                  <a:pt x="272388" y="296267"/>
                  <a:pt x="271859" y="292232"/>
                  <a:pt x="272157" y="288065"/>
                </a:cubicBezTo>
                <a:cubicBezTo>
                  <a:pt x="272454" y="283931"/>
                  <a:pt x="273546" y="279995"/>
                  <a:pt x="275398" y="276258"/>
                </a:cubicBezTo>
                <a:cubicBezTo>
                  <a:pt x="277250" y="272554"/>
                  <a:pt x="279764" y="269313"/>
                  <a:pt x="282905" y="266601"/>
                </a:cubicBezTo>
                <a:cubicBezTo>
                  <a:pt x="286047" y="263855"/>
                  <a:pt x="289586" y="261838"/>
                  <a:pt x="293522" y="260515"/>
                </a:cubicBezTo>
                <a:cubicBezTo>
                  <a:pt x="297491" y="259225"/>
                  <a:pt x="301526" y="258696"/>
                  <a:pt x="305660" y="258994"/>
                </a:cubicBezTo>
                <a:close/>
                <a:moveTo>
                  <a:pt x="33602" y="258994"/>
                </a:moveTo>
                <a:cubicBezTo>
                  <a:pt x="37770" y="259291"/>
                  <a:pt x="41705" y="260383"/>
                  <a:pt x="45409" y="262235"/>
                </a:cubicBezTo>
                <a:cubicBezTo>
                  <a:pt x="49147" y="264087"/>
                  <a:pt x="52355" y="266600"/>
                  <a:pt x="55100" y="269742"/>
                </a:cubicBezTo>
                <a:cubicBezTo>
                  <a:pt x="57812" y="272884"/>
                  <a:pt x="59829" y="276423"/>
                  <a:pt x="61152" y="280359"/>
                </a:cubicBezTo>
                <a:cubicBezTo>
                  <a:pt x="62475" y="284327"/>
                  <a:pt x="62971" y="288362"/>
                  <a:pt x="62673" y="292530"/>
                </a:cubicBezTo>
                <a:cubicBezTo>
                  <a:pt x="62376" y="296664"/>
                  <a:pt x="61317" y="300599"/>
                  <a:pt x="59432" y="304337"/>
                </a:cubicBezTo>
                <a:cubicBezTo>
                  <a:pt x="57580" y="308041"/>
                  <a:pt x="55067" y="311282"/>
                  <a:pt x="51925" y="313994"/>
                </a:cubicBezTo>
                <a:cubicBezTo>
                  <a:pt x="48783" y="316706"/>
                  <a:pt x="45244" y="318723"/>
                  <a:pt x="41308" y="320046"/>
                </a:cubicBezTo>
                <a:cubicBezTo>
                  <a:pt x="37373" y="321369"/>
                  <a:pt x="33305" y="321865"/>
                  <a:pt x="29171" y="321601"/>
                </a:cubicBezTo>
                <a:cubicBezTo>
                  <a:pt x="25003" y="321303"/>
                  <a:pt x="21068" y="320212"/>
                  <a:pt x="17364" y="318359"/>
                </a:cubicBezTo>
                <a:cubicBezTo>
                  <a:pt x="13626" y="316507"/>
                  <a:pt x="10418" y="313994"/>
                  <a:pt x="7673" y="310852"/>
                </a:cubicBezTo>
                <a:cubicBezTo>
                  <a:pt x="4961" y="307710"/>
                  <a:pt x="2944" y="304171"/>
                  <a:pt x="1621" y="300202"/>
                </a:cubicBezTo>
                <a:cubicBezTo>
                  <a:pt x="298" y="296267"/>
                  <a:pt x="-198" y="292232"/>
                  <a:pt x="99" y="288065"/>
                </a:cubicBezTo>
                <a:cubicBezTo>
                  <a:pt x="397" y="283931"/>
                  <a:pt x="1455" y="279995"/>
                  <a:pt x="3341" y="276258"/>
                </a:cubicBezTo>
                <a:cubicBezTo>
                  <a:pt x="5193" y="272553"/>
                  <a:pt x="7673" y="269312"/>
                  <a:pt x="10815" y="266600"/>
                </a:cubicBezTo>
                <a:cubicBezTo>
                  <a:pt x="13990" y="263855"/>
                  <a:pt x="17529" y="261838"/>
                  <a:pt x="21465" y="260548"/>
                </a:cubicBezTo>
                <a:cubicBezTo>
                  <a:pt x="25400" y="259225"/>
                  <a:pt x="29468" y="258696"/>
                  <a:pt x="33602" y="258994"/>
                </a:cubicBezTo>
                <a:close/>
                <a:moveTo>
                  <a:pt x="303444" y="129447"/>
                </a:moveTo>
                <a:cubicBezTo>
                  <a:pt x="320543" y="129447"/>
                  <a:pt x="334797" y="143735"/>
                  <a:pt x="334797" y="160833"/>
                </a:cubicBezTo>
                <a:cubicBezTo>
                  <a:pt x="334797" y="178527"/>
                  <a:pt x="320543" y="192186"/>
                  <a:pt x="303444" y="192186"/>
                </a:cubicBezTo>
                <a:cubicBezTo>
                  <a:pt x="286312" y="192186"/>
                  <a:pt x="272058" y="177932"/>
                  <a:pt x="272058" y="160833"/>
                </a:cubicBezTo>
                <a:cubicBezTo>
                  <a:pt x="272058" y="143735"/>
                  <a:pt x="286312" y="129447"/>
                  <a:pt x="303444" y="129447"/>
                </a:cubicBezTo>
                <a:close/>
                <a:moveTo>
                  <a:pt x="167680" y="129447"/>
                </a:moveTo>
                <a:cubicBezTo>
                  <a:pt x="184812" y="129447"/>
                  <a:pt x="199066" y="143735"/>
                  <a:pt x="199066" y="160833"/>
                </a:cubicBezTo>
                <a:cubicBezTo>
                  <a:pt x="198471" y="178527"/>
                  <a:pt x="184812" y="192186"/>
                  <a:pt x="167680" y="192186"/>
                </a:cubicBezTo>
                <a:cubicBezTo>
                  <a:pt x="150581" y="192186"/>
                  <a:pt x="136327" y="177932"/>
                  <a:pt x="136327" y="160833"/>
                </a:cubicBezTo>
                <a:cubicBezTo>
                  <a:pt x="136327" y="143735"/>
                  <a:pt x="150581" y="129447"/>
                  <a:pt x="167680" y="129447"/>
                </a:cubicBezTo>
                <a:close/>
                <a:moveTo>
                  <a:pt x="31386" y="129447"/>
                </a:moveTo>
                <a:cubicBezTo>
                  <a:pt x="48485" y="129447"/>
                  <a:pt x="62739" y="143735"/>
                  <a:pt x="62739" y="160833"/>
                </a:cubicBezTo>
                <a:cubicBezTo>
                  <a:pt x="62739" y="178527"/>
                  <a:pt x="48485" y="192186"/>
                  <a:pt x="31386" y="192186"/>
                </a:cubicBezTo>
                <a:cubicBezTo>
                  <a:pt x="14254" y="192186"/>
                  <a:pt x="0" y="177932"/>
                  <a:pt x="0" y="160833"/>
                </a:cubicBezTo>
                <a:cubicBezTo>
                  <a:pt x="0" y="143735"/>
                  <a:pt x="14254" y="129447"/>
                  <a:pt x="31386" y="129447"/>
                </a:cubicBezTo>
                <a:close/>
                <a:moveTo>
                  <a:pt x="303444" y="0"/>
                </a:moveTo>
                <a:cubicBezTo>
                  <a:pt x="320543" y="0"/>
                  <a:pt x="334797" y="14254"/>
                  <a:pt x="334797" y="31353"/>
                </a:cubicBezTo>
                <a:cubicBezTo>
                  <a:pt x="334797" y="48485"/>
                  <a:pt x="320543" y="62739"/>
                  <a:pt x="303444" y="62739"/>
                </a:cubicBezTo>
                <a:cubicBezTo>
                  <a:pt x="286312" y="62739"/>
                  <a:pt x="272058" y="48485"/>
                  <a:pt x="272058" y="31353"/>
                </a:cubicBezTo>
                <a:cubicBezTo>
                  <a:pt x="272058" y="14254"/>
                  <a:pt x="286312" y="0"/>
                  <a:pt x="303444" y="0"/>
                </a:cubicBezTo>
                <a:close/>
                <a:moveTo>
                  <a:pt x="167680" y="0"/>
                </a:moveTo>
                <a:cubicBezTo>
                  <a:pt x="184812" y="0"/>
                  <a:pt x="199066" y="14254"/>
                  <a:pt x="199066" y="31353"/>
                </a:cubicBezTo>
                <a:cubicBezTo>
                  <a:pt x="199066" y="48485"/>
                  <a:pt x="184812" y="62739"/>
                  <a:pt x="167680" y="62739"/>
                </a:cubicBezTo>
                <a:cubicBezTo>
                  <a:pt x="150581" y="62739"/>
                  <a:pt x="136327" y="48485"/>
                  <a:pt x="136327" y="31353"/>
                </a:cubicBezTo>
                <a:cubicBezTo>
                  <a:pt x="136327" y="14254"/>
                  <a:pt x="150581" y="0"/>
                  <a:pt x="167680" y="0"/>
                </a:cubicBezTo>
                <a:close/>
                <a:moveTo>
                  <a:pt x="31386" y="0"/>
                </a:moveTo>
                <a:cubicBezTo>
                  <a:pt x="48485" y="0"/>
                  <a:pt x="62739" y="14254"/>
                  <a:pt x="62739" y="31353"/>
                </a:cubicBezTo>
                <a:cubicBezTo>
                  <a:pt x="62739" y="48485"/>
                  <a:pt x="48485" y="62739"/>
                  <a:pt x="31386" y="62739"/>
                </a:cubicBezTo>
                <a:cubicBezTo>
                  <a:pt x="14254" y="62739"/>
                  <a:pt x="0" y="48485"/>
                  <a:pt x="0" y="31353"/>
                </a:cubicBezTo>
                <a:cubicBezTo>
                  <a:pt x="0" y="14254"/>
                  <a:pt x="14254" y="0"/>
                  <a:pt x="3138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 w="846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62076" y="2298494"/>
            <a:ext cx="1563746" cy="369332"/>
          </a:xfrm>
          <a:prstGeom prst="roundRect">
            <a:avLst>
              <a:gd name="adj" fmla="val 50000"/>
            </a:avLst>
          </a:prstGeom>
          <a:solidFill>
            <a:schemeClr val="accent1">
              <a:alpha val="3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34127" y="2298494"/>
            <a:ext cx="978894" cy="3693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84259" y="2026544"/>
            <a:ext cx="815874" cy="9132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Part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611554" y="1975808"/>
            <a:ext cx="815874" cy="10147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62CD8C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19663" y="6324666"/>
            <a:ext cx="108000" cy="10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69154" y="6324666"/>
            <a:ext cx="108000" cy="1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018645" y="6324666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168136" y="6324666"/>
            <a:ext cx="108000" cy="10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31249" y="3047776"/>
            <a:ext cx="5007551" cy="28831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画像生成AIのメリット</a:t>
            </a:r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38155" t="3275" r="34948" b="3275"/>
          <a:stretch>
            <a:fillRect/>
          </a:stretch>
        </p:blipFill>
        <p:spPr>
          <a:xfrm rot="0" flipH="0" flipV="0">
            <a:off x="9201150" y="2289943"/>
            <a:ext cx="2330450" cy="5397315"/>
          </a:xfrm>
          <a:custGeom>
            <a:avLst/>
            <a:gdLst/>
            <a:rect l="l" t="t" r="r" b="b"/>
            <a:pathLst>
              <a:path w="2330450" h="5397315">
                <a:moveTo>
                  <a:pt x="0" y="0"/>
                </a:moveTo>
                <a:lnTo>
                  <a:pt x="2330450" y="0"/>
                </a:lnTo>
                <a:lnTo>
                  <a:pt x="2330450" y="5397315"/>
                </a:lnTo>
                <a:lnTo>
                  <a:pt x="0" y="539731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0" flipH="1" flipV="0">
            <a:off x="8229516" y="0"/>
            <a:ext cx="1576470" cy="18694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60400" y="2017486"/>
            <a:ext cx="4273550" cy="3294380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>
                <a:lumMod val="20000"/>
                <a:lumOff val="80000"/>
              </a:schemeClr>
            </a:solidFill>
          </a:ln>
          <a:effectLst>
            <a:outerShdw dist="0" blurRad="190500" dir="0" sx="101000" sy="101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97175" y="2642340"/>
            <a:ext cx="3600000" cy="22090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ストック写真サイトでの検索時間を大幅短縮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139373" y="2017486"/>
            <a:ext cx="4273550" cy="3294380"/>
          </a:xfrm>
          <a:prstGeom prst="rect">
            <a:avLst/>
          </a:prstGeom>
          <a:solidFill>
            <a:schemeClr val="bg1"/>
          </a:solidFill>
          <a:ln w="3175" cap="sq">
            <a:solidFill>
              <a:schemeClr val="accent1">
                <a:lumMod val="20000"/>
                <a:lumOff val="80000"/>
              </a:schemeClr>
            </a:solidFill>
          </a:ln>
          <a:effectLst>
            <a:outerShdw dist="0" blurRad="190500" dir="0" sx="101000" sy="101000" kx="0" ky="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476148" y="2642340"/>
            <a:ext cx="3600000" cy="22090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グラフィックデザイナーへの依頼コストを削減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時間とコストの削減</a:t>
            </a:r>
            <a:endParaRPr kumimoji="1" lang="zh-CN" alt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3821700" y="1428499"/>
            <a:ext cx="4577331" cy="4577331"/>
          </a:xfrm>
          <a:prstGeom prst="ellipse">
            <a:avLst/>
          </a:prstGeom>
          <a:noFill/>
          <a:ln w="3175" cap="sq">
            <a:solidFill>
              <a:schemeClr val="accent1">
                <a:alpha val="7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3181976" flipH="0" flipV="0">
            <a:off x="5150378" y="3820844"/>
            <a:ext cx="1848564" cy="2474052"/>
          </a:xfrm>
          <a:custGeom>
            <a:avLst/>
            <a:gdLst>
              <a:gd name="connsiteX0" fmla="*/ 1787639 w 1848564"/>
              <a:gd name="connsiteY0" fmla="*/ 0 h 2474052"/>
              <a:gd name="connsiteX1" fmla="*/ 1807584 w 1848564"/>
              <a:gd name="connsiteY1" fmla="*/ 77572 h 2474052"/>
              <a:gd name="connsiteX2" fmla="*/ 1848564 w 1848564"/>
              <a:gd name="connsiteY2" fmla="*/ 484087 h 2474052"/>
              <a:gd name="connsiteX3" fmla="*/ 237986 w 1848564"/>
              <a:gd name="connsiteY3" fmla="*/ 2460200 h 2474052"/>
              <a:gd name="connsiteX4" fmla="*/ 147227 w 1848564"/>
              <a:gd name="connsiteY4" fmla="*/ 2474052 h 2474052"/>
              <a:gd name="connsiteX5" fmla="*/ 118392 w 1848564"/>
              <a:gd name="connsiteY5" fmla="*/ 2448695 h 2474052"/>
              <a:gd name="connsiteX6" fmla="*/ 91 w 1848564"/>
              <a:gd name="connsiteY6" fmla="*/ 2141374 h 2474052"/>
              <a:gd name="connsiteX7" fmla="*/ 36808 w 1848564"/>
              <a:gd name="connsiteY7" fmla="*/ 1974671 h 2474052"/>
              <a:gd name="connsiteX8" fmla="*/ 73016 w 1848564"/>
              <a:gd name="connsiteY8" fmla="*/ 1910080 h 2474052"/>
              <a:gd name="connsiteX9" fmla="*/ 126076 w 1848564"/>
              <a:gd name="connsiteY9" fmla="*/ 1901982 h 2474052"/>
              <a:gd name="connsiteX10" fmla="*/ 1281694 w 1848564"/>
              <a:gd name="connsiteY10" fmla="*/ 484087 h 2474052"/>
              <a:gd name="connsiteX11" fmla="*/ 1252290 w 1848564"/>
              <a:gd name="connsiteY11" fmla="*/ 192406 h 2474052"/>
              <a:gd name="connsiteX12" fmla="*/ 1242820 w 1848564"/>
              <a:gd name="connsiteY12" fmla="*/ 155575 h 2474052"/>
              <a:gd name="connsiteX13" fmla="*/ 1303657 w 1848564"/>
              <a:gd name="connsiteY13" fmla="*/ 172857 h 2474052"/>
              <a:gd name="connsiteX14" fmla="*/ 1406978 w 1848564"/>
              <a:gd name="connsiteY14" fmla="*/ 181031 h 2474052"/>
              <a:gd name="connsiteX15" fmla="*/ 1766997 w 1848564"/>
              <a:gd name="connsiteY15" fmla="*/ 25478 h 2474052"/>
              <a:gd name="connsiteX16" fmla="*/ 1787639 w 1848564"/>
              <a:gd name="connsiteY16" fmla="*/ 0 h 2474052"/>
            </a:gdLst>
            <a:rect l="l" t="t" r="r" b="b"/>
            <a:pathLst>
              <a:path w="1848564" h="2474052">
                <a:moveTo>
                  <a:pt x="1787639" y="0"/>
                </a:moveTo>
                <a:lnTo>
                  <a:pt x="1807584" y="77572"/>
                </a:lnTo>
                <a:cubicBezTo>
                  <a:pt x="1834454" y="208880"/>
                  <a:pt x="1848564" y="344836"/>
                  <a:pt x="1848564" y="484087"/>
                </a:cubicBezTo>
                <a:cubicBezTo>
                  <a:pt x="1848564" y="1458846"/>
                  <a:pt x="1157141" y="2272114"/>
                  <a:pt x="237986" y="2460200"/>
                </a:cubicBezTo>
                <a:lnTo>
                  <a:pt x="147227" y="2474052"/>
                </a:lnTo>
                <a:lnTo>
                  <a:pt x="118392" y="2448695"/>
                </a:lnTo>
                <a:cubicBezTo>
                  <a:pt x="42937" y="2368525"/>
                  <a:pt x="-2303" y="2259916"/>
                  <a:pt x="91" y="2141374"/>
                </a:cubicBezTo>
                <a:cubicBezTo>
                  <a:pt x="1288" y="2082103"/>
                  <a:pt x="14284" y="2025795"/>
                  <a:pt x="36808" y="1974671"/>
                </a:cubicBezTo>
                <a:lnTo>
                  <a:pt x="73016" y="1910080"/>
                </a:lnTo>
                <a:lnTo>
                  <a:pt x="126076" y="1901982"/>
                </a:lnTo>
                <a:cubicBezTo>
                  <a:pt x="785586" y="1767027"/>
                  <a:pt x="1281694" y="1183493"/>
                  <a:pt x="1281694" y="484087"/>
                </a:cubicBezTo>
                <a:cubicBezTo>
                  <a:pt x="1281694" y="384172"/>
                  <a:pt x="1271570" y="286622"/>
                  <a:pt x="1252290" y="192406"/>
                </a:cubicBezTo>
                <a:lnTo>
                  <a:pt x="1242820" y="155575"/>
                </a:lnTo>
                <a:lnTo>
                  <a:pt x="1303657" y="172857"/>
                </a:lnTo>
                <a:cubicBezTo>
                  <a:pt x="1337129" y="178911"/>
                  <a:pt x="1371684" y="181744"/>
                  <a:pt x="1406978" y="181031"/>
                </a:cubicBezTo>
                <a:cubicBezTo>
                  <a:pt x="1548156" y="178180"/>
                  <a:pt x="1675224" y="119124"/>
                  <a:pt x="1766997" y="25478"/>
                </a:cubicBezTo>
                <a:lnTo>
                  <a:pt x="1787639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75000">
                <a:schemeClr val="accent1">
                  <a:lumMod val="20000"/>
                  <a:lumOff val="8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3181976" flipH="0" flipV="0">
            <a:off x="6542373" y="2939019"/>
            <a:ext cx="1995208" cy="1630968"/>
          </a:xfrm>
          <a:custGeom>
            <a:avLst/>
            <a:gdLst>
              <a:gd name="connsiteX0" fmla="*/ 64982 w 1995208"/>
              <a:gd name="connsiteY0" fmla="*/ 0 h 1630968"/>
              <a:gd name="connsiteX1" fmla="*/ 1991391 w 1995208"/>
              <a:gd name="connsiteY1" fmla="*/ 1417271 h 1630968"/>
              <a:gd name="connsiteX2" fmla="*/ 1995208 w 1995208"/>
              <a:gd name="connsiteY2" fmla="*/ 1432116 h 1630968"/>
              <a:gd name="connsiteX3" fmla="*/ 1993063 w 1995208"/>
              <a:gd name="connsiteY3" fmla="*/ 1436131 h 1630968"/>
              <a:gd name="connsiteX4" fmla="*/ 1638809 w 1995208"/>
              <a:gd name="connsiteY4" fmla="*/ 1630878 h 1630968"/>
              <a:gd name="connsiteX5" fmla="*/ 1470759 w 1995208"/>
              <a:gd name="connsiteY5" fmla="*/ 1600921 h 1630968"/>
              <a:gd name="connsiteX6" fmla="*/ 1451238 w 1995208"/>
              <a:gd name="connsiteY6" fmla="*/ 1590992 h 1630968"/>
              <a:gd name="connsiteX7" fmla="*/ 1450137 w 1995208"/>
              <a:gd name="connsiteY7" fmla="*/ 1586711 h 1630968"/>
              <a:gd name="connsiteX8" fmla="*/ 215884 w 1995208"/>
              <a:gd name="connsiteY8" fmla="*/ 577266 h 1630968"/>
              <a:gd name="connsiteX9" fmla="*/ 107108 w 1995208"/>
              <a:gd name="connsiteY9" fmla="*/ 571774 h 1630968"/>
              <a:gd name="connsiteX10" fmla="*/ 114553 w 1995208"/>
              <a:gd name="connsiteY10" fmla="*/ 557136 h 1630968"/>
              <a:gd name="connsiteX11" fmla="*/ 150231 w 1995208"/>
              <a:gd name="connsiteY11" fmla="*/ 356996 h 1630968"/>
              <a:gd name="connsiteX12" fmla="*/ 58089 w 1995208"/>
              <a:gd name="connsiteY12" fmla="*/ 72093 h 1630968"/>
              <a:gd name="connsiteX13" fmla="*/ 0 w 1995208"/>
              <a:gd name="connsiteY13" fmla="*/ 3281 h 1630968"/>
              <a:gd name="connsiteX14" fmla="*/ 64982 w 1995208"/>
              <a:gd name="connsiteY14" fmla="*/ 0 h 1630968"/>
            </a:gdLst>
            <a:rect l="l" t="t" r="r" b="b"/>
            <a:pathLst>
              <a:path w="1995208" h="1630968">
                <a:moveTo>
                  <a:pt x="64982" y="0"/>
                </a:moveTo>
                <a:cubicBezTo>
                  <a:pt x="970115" y="0"/>
                  <a:pt x="1736004" y="596176"/>
                  <a:pt x="1991391" y="1417271"/>
                </a:cubicBezTo>
                <a:lnTo>
                  <a:pt x="1995208" y="1432116"/>
                </a:lnTo>
                <a:lnTo>
                  <a:pt x="1993063" y="1436131"/>
                </a:lnTo>
                <a:cubicBezTo>
                  <a:pt x="1916651" y="1551153"/>
                  <a:pt x="1786986" y="1627886"/>
                  <a:pt x="1638809" y="1630878"/>
                </a:cubicBezTo>
                <a:cubicBezTo>
                  <a:pt x="1579538" y="1632075"/>
                  <a:pt x="1522751" y="1621364"/>
                  <a:pt x="1470759" y="1600921"/>
                </a:cubicBezTo>
                <a:lnTo>
                  <a:pt x="1451238" y="1590992"/>
                </a:lnTo>
                <a:lnTo>
                  <a:pt x="1450137" y="1586711"/>
                </a:lnTo>
                <a:cubicBezTo>
                  <a:pt x="1280989" y="1042880"/>
                  <a:pt x="799731" y="636559"/>
                  <a:pt x="215884" y="577266"/>
                </a:cubicBezTo>
                <a:lnTo>
                  <a:pt x="107108" y="571774"/>
                </a:lnTo>
                <a:lnTo>
                  <a:pt x="114553" y="557136"/>
                </a:lnTo>
                <a:cubicBezTo>
                  <a:pt x="138900" y="495217"/>
                  <a:pt x="151657" y="427585"/>
                  <a:pt x="150231" y="356996"/>
                </a:cubicBezTo>
                <a:cubicBezTo>
                  <a:pt x="148093" y="251113"/>
                  <a:pt x="114339" y="153166"/>
                  <a:pt x="58089" y="72093"/>
                </a:cubicBezTo>
                <a:lnTo>
                  <a:pt x="0" y="3281"/>
                </a:lnTo>
                <a:lnTo>
                  <a:pt x="64982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75000">
                <a:schemeClr val="accent1">
                  <a:lumMod val="20000"/>
                  <a:lumOff val="8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3181976" flipH="0" flipV="0">
            <a:off x="5291148" y="1362170"/>
            <a:ext cx="2003539" cy="1825187"/>
          </a:xfrm>
          <a:custGeom>
            <a:avLst/>
            <a:gdLst>
              <a:gd name="connsiteX0" fmla="*/ 1814868 w 2003539"/>
              <a:gd name="connsiteY0" fmla="*/ 0 h 1825187"/>
              <a:gd name="connsiteX1" fmla="*/ 1872837 w 2003539"/>
              <a:gd name="connsiteY1" fmla="*/ 46965 h 1825187"/>
              <a:gd name="connsiteX2" fmla="*/ 2003449 w 2003539"/>
              <a:gd name="connsiteY2" fmla="*/ 349259 h 1825187"/>
              <a:gd name="connsiteX3" fmla="*/ 1973492 w 2003539"/>
              <a:gd name="connsiteY3" fmla="*/ 517309 h 1825187"/>
              <a:gd name="connsiteX4" fmla="*/ 1950197 w 2003539"/>
              <a:gd name="connsiteY4" fmla="*/ 563108 h 1825187"/>
              <a:gd name="connsiteX5" fmla="*/ 1856305 w 2003539"/>
              <a:gd name="connsiteY5" fmla="*/ 567849 h 1825187"/>
              <a:gd name="connsiteX6" fmla="*/ 586388 w 2003539"/>
              <a:gd name="connsiteY6" fmla="*/ 1715995 h 1825187"/>
              <a:gd name="connsiteX7" fmla="*/ 569723 w 2003539"/>
              <a:gd name="connsiteY7" fmla="*/ 1825187 h 1825187"/>
              <a:gd name="connsiteX8" fmla="*/ 536303 w 2003539"/>
              <a:gd name="connsiteY8" fmla="*/ 1796975 h 1825187"/>
              <a:gd name="connsiteX9" fmla="*/ 251400 w 2003539"/>
              <a:gd name="connsiteY9" fmla="*/ 1704833 h 1825187"/>
              <a:gd name="connsiteX10" fmla="*/ 51260 w 2003539"/>
              <a:gd name="connsiteY10" fmla="*/ 1740511 h 1825187"/>
              <a:gd name="connsiteX11" fmla="*/ 0 w 2003539"/>
              <a:gd name="connsiteY11" fmla="*/ 1766584 h 1825187"/>
              <a:gd name="connsiteX12" fmla="*/ 25246 w 2003539"/>
              <a:gd name="connsiteY12" fmla="*/ 1601161 h 1825187"/>
              <a:gd name="connsiteX13" fmla="*/ 1795123 w 2003539"/>
              <a:gd name="connsiteY13" fmla="*/ 997 h 1825187"/>
              <a:gd name="connsiteX14" fmla="*/ 1814868 w 2003539"/>
              <a:gd name="connsiteY14" fmla="*/ 0 h 1825187"/>
            </a:gdLst>
            <a:rect l="l" t="t" r="r" b="b"/>
            <a:pathLst>
              <a:path w="2003539" h="1825187">
                <a:moveTo>
                  <a:pt x="1814868" y="0"/>
                </a:moveTo>
                <a:lnTo>
                  <a:pt x="1872837" y="46965"/>
                </a:lnTo>
                <a:cubicBezTo>
                  <a:pt x="1951468" y="124024"/>
                  <a:pt x="2001055" y="230718"/>
                  <a:pt x="2003449" y="349259"/>
                </a:cubicBezTo>
                <a:cubicBezTo>
                  <a:pt x="2004646" y="408530"/>
                  <a:pt x="1993935" y="465318"/>
                  <a:pt x="1973492" y="517309"/>
                </a:cubicBezTo>
                <a:lnTo>
                  <a:pt x="1950197" y="563108"/>
                </a:lnTo>
                <a:lnTo>
                  <a:pt x="1856305" y="567849"/>
                </a:lnTo>
                <a:cubicBezTo>
                  <a:pt x="1223804" y="632083"/>
                  <a:pt x="711704" y="1103593"/>
                  <a:pt x="586388" y="1715995"/>
                </a:cubicBezTo>
                <a:lnTo>
                  <a:pt x="569723" y="1825187"/>
                </a:lnTo>
                <a:lnTo>
                  <a:pt x="536303" y="1796975"/>
                </a:lnTo>
                <a:cubicBezTo>
                  <a:pt x="455230" y="1740725"/>
                  <a:pt x="357284" y="1706971"/>
                  <a:pt x="251400" y="1704833"/>
                </a:cubicBezTo>
                <a:cubicBezTo>
                  <a:pt x="180811" y="1703408"/>
                  <a:pt x="113179" y="1716165"/>
                  <a:pt x="51260" y="1740511"/>
                </a:cubicBezTo>
                <a:lnTo>
                  <a:pt x="0" y="1766584"/>
                </a:lnTo>
                <a:lnTo>
                  <a:pt x="25246" y="1601161"/>
                </a:lnTo>
                <a:cubicBezTo>
                  <a:pt x="199898" y="747660"/>
                  <a:pt x="913609" y="90520"/>
                  <a:pt x="1795123" y="997"/>
                </a:cubicBezTo>
                <a:lnTo>
                  <a:pt x="1814868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75000">
                <a:schemeClr val="accent1">
                  <a:lumMod val="20000"/>
                  <a:lumOff val="8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3181976" flipH="0" flipV="0">
            <a:off x="3643399" y="2433548"/>
            <a:ext cx="2230936" cy="2236868"/>
          </a:xfrm>
          <a:custGeom>
            <a:avLst/>
            <a:gdLst>
              <a:gd name="connsiteX0" fmla="*/ 265454 w 2230936"/>
              <a:gd name="connsiteY0" fmla="*/ 91 h 2236868"/>
              <a:gd name="connsiteX1" fmla="*/ 567748 w 2230936"/>
              <a:gd name="connsiteY1" fmla="*/ 130703 h 2236868"/>
              <a:gd name="connsiteX2" fmla="*/ 576660 w 2230936"/>
              <a:gd name="connsiteY2" fmla="*/ 141704 h 2236868"/>
              <a:gd name="connsiteX3" fmla="*/ 572718 w 2230936"/>
              <a:gd name="connsiteY3" fmla="*/ 219775 h 2236868"/>
              <a:gd name="connsiteX4" fmla="*/ 2020017 w 2230936"/>
              <a:gd name="connsiteY4" fmla="*/ 1667074 h 2236868"/>
              <a:gd name="connsiteX5" fmla="*/ 2155598 w 2230936"/>
              <a:gd name="connsiteY5" fmla="*/ 1660228 h 2236868"/>
              <a:gd name="connsiteX6" fmla="*/ 2146283 w 2230936"/>
              <a:gd name="connsiteY6" fmla="*/ 1676846 h 2236868"/>
              <a:gd name="connsiteX7" fmla="*/ 2102554 w 2230936"/>
              <a:gd name="connsiteY7" fmla="*/ 1875382 h 2236868"/>
              <a:gd name="connsiteX8" fmla="*/ 2183119 w 2230936"/>
              <a:gd name="connsiteY8" fmla="*/ 2163773 h 2236868"/>
              <a:gd name="connsiteX9" fmla="*/ 2230936 w 2230936"/>
              <a:gd name="connsiteY9" fmla="*/ 2225293 h 2236868"/>
              <a:gd name="connsiteX10" fmla="*/ 2223329 w 2230936"/>
              <a:gd name="connsiteY10" fmla="*/ 2226454 h 2236868"/>
              <a:gd name="connsiteX11" fmla="*/ 2017093 w 2230936"/>
              <a:gd name="connsiteY11" fmla="*/ 2236868 h 2236868"/>
              <a:gd name="connsiteX12" fmla="*/ 0 w 2230936"/>
              <a:gd name="connsiteY12" fmla="*/ 219775 h 2236868"/>
              <a:gd name="connsiteX13" fmla="*/ 7039 w 2230936"/>
              <a:gd name="connsiteY13" fmla="*/ 80380 h 2236868"/>
              <a:gd name="connsiteX14" fmla="*/ 23304 w 2230936"/>
              <a:gd name="connsiteY14" fmla="*/ 67738 h 2236868"/>
              <a:gd name="connsiteX15" fmla="*/ 265454 w 2230936"/>
              <a:gd name="connsiteY15" fmla="*/ 91 h 2236868"/>
            </a:gdLst>
            <a:rect l="l" t="t" r="r" b="b"/>
            <a:pathLst>
              <a:path w="2230936" h="2236868">
                <a:moveTo>
                  <a:pt x="265454" y="91"/>
                </a:moveTo>
                <a:cubicBezTo>
                  <a:pt x="383996" y="2485"/>
                  <a:pt x="490690" y="52073"/>
                  <a:pt x="567748" y="130703"/>
                </a:cubicBezTo>
                <a:lnTo>
                  <a:pt x="576660" y="141704"/>
                </a:lnTo>
                <a:lnTo>
                  <a:pt x="572718" y="219775"/>
                </a:lnTo>
                <a:cubicBezTo>
                  <a:pt x="572718" y="1019096"/>
                  <a:pt x="1220696" y="1667074"/>
                  <a:pt x="2020017" y="1667074"/>
                </a:cubicBezTo>
                <a:lnTo>
                  <a:pt x="2155598" y="1660228"/>
                </a:lnTo>
                <a:lnTo>
                  <a:pt x="2146283" y="1676846"/>
                </a:lnTo>
                <a:cubicBezTo>
                  <a:pt x="2119457" y="1737732"/>
                  <a:pt x="2103980" y="1804793"/>
                  <a:pt x="2102554" y="1875382"/>
                </a:cubicBezTo>
                <a:cubicBezTo>
                  <a:pt x="2100416" y="1981266"/>
                  <a:pt x="2130188" y="2080495"/>
                  <a:pt x="2183119" y="2163773"/>
                </a:cubicBezTo>
                <a:lnTo>
                  <a:pt x="2230936" y="2225293"/>
                </a:lnTo>
                <a:lnTo>
                  <a:pt x="2223329" y="2226454"/>
                </a:lnTo>
                <a:cubicBezTo>
                  <a:pt x="2155521" y="2233341"/>
                  <a:pt x="2086719" y="2236868"/>
                  <a:pt x="2017093" y="2236868"/>
                </a:cubicBezTo>
                <a:cubicBezTo>
                  <a:pt x="903083" y="2236868"/>
                  <a:pt x="0" y="1333785"/>
                  <a:pt x="0" y="219775"/>
                </a:cubicBezTo>
                <a:lnTo>
                  <a:pt x="7039" y="80380"/>
                </a:lnTo>
                <a:lnTo>
                  <a:pt x="23304" y="67738"/>
                </a:lnTo>
                <a:cubicBezTo>
                  <a:pt x="93229" y="23294"/>
                  <a:pt x="176548" y="-1704"/>
                  <a:pt x="265454" y="9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75000">
                <a:schemeClr val="accent1">
                  <a:lumMod val="20000"/>
                  <a:lumOff val="8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4806537" y="2623444"/>
            <a:ext cx="2674211" cy="2674211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60400" y="2597557"/>
            <a:ext cx="2805823" cy="6912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62CD8C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grpSp>
        <p:nvGrpSpPr>
          <p:cNvPr id="10" name=""/>
          <p:cNvGrpSpPr/>
          <p:nvPr/>
        </p:nvGrpSpPr>
        <p:grpSpPr>
          <a:xfrm>
            <a:off x="3800903" y="3345004"/>
            <a:ext cx="958643" cy="958643"/>
            <a:chOff x="3800903" y="3345004"/>
            <a:chExt cx="958643" cy="958643"/>
          </a:xfrm>
        </p:grpSpPr>
        <p:sp>
          <p:nvSpPr>
            <p:cNvPr id="11" name="标题 1"/>
            <p:cNvSpPr txBox="1"/>
            <p:nvPr/>
          </p:nvSpPr>
          <p:spPr>
            <a:xfrm rot="2700000" flipH="0" flipV="0">
              <a:off x="3941293" y="3485394"/>
              <a:ext cx="677863" cy="677863"/>
            </a:xfrm>
            <a:prstGeom prst="ellipse">
              <a:avLst/>
            </a:prstGeom>
            <a:gradFill>
              <a:gsLst>
                <a:gs pos="28000">
                  <a:schemeClr val="accent2">
                    <a:lumMod val="40000"/>
                    <a:lumOff val="60000"/>
                  </a:schemeClr>
                </a:gs>
                <a:gs pos="78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b="100000" r="100000"/>
              </a:path>
              <a:tileRect t="-100000" l="-10000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2700000" flipH="0" flipV="0">
              <a:off x="3941293" y="3485394"/>
              <a:ext cx="677863" cy="677863"/>
            </a:xfrm>
            <a:prstGeom prst="ellipse">
              <a:avLst/>
            </a:prstGeom>
            <a:gradFill>
              <a:gsLst>
                <a:gs pos="57000">
                  <a:schemeClr val="accent2">
                    <a:lumMod val="75000"/>
                    <a:alpha val="0"/>
                  </a:schemeClr>
                </a:gs>
                <a:gs pos="100000">
                  <a:schemeClr val="accent2">
                    <a:lumMod val="75000"/>
                    <a:alpha val="49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 rot="2700000" flipH="0" flipV="0">
              <a:off x="3941293" y="3485394"/>
              <a:ext cx="677863" cy="677863"/>
            </a:xfrm>
            <a:prstGeom prst="ellipse">
              <a:avLst/>
            </a:prstGeom>
            <a:gradFill>
              <a:gsLst>
                <a:gs pos="57000">
                  <a:schemeClr val="accent2">
                    <a:lumMod val="75000"/>
                    <a:alpha val="0"/>
                  </a:schemeClr>
                </a:gs>
                <a:gs pos="100000">
                  <a:schemeClr val="accent2">
                    <a:lumMod val="75000"/>
                    <a:alpha val="49000"/>
                  </a:schemeClr>
                </a:gs>
              </a:gsLst>
              <a:path path="circle">
                <a:fillToRect b="100000" r="100000"/>
              </a:path>
              <a:tileRect t="-100000" l="-10000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 rot="2700000" flipH="0" flipV="0">
              <a:off x="3941293" y="3485394"/>
              <a:ext cx="677863" cy="677863"/>
            </a:xfrm>
            <a:prstGeom prst="ellipse">
              <a:avLst/>
            </a:prstGeom>
            <a:gradFill>
              <a:gsLst>
                <a:gs pos="71000">
                  <a:schemeClr val="accent2">
                    <a:lumMod val="20000"/>
                    <a:lumOff val="80000"/>
                    <a:alpha val="0"/>
                  </a:schemeClr>
                </a:gs>
                <a:gs pos="86000">
                  <a:schemeClr val="accent2">
                    <a:lumMod val="20000"/>
                    <a:lumOff val="80000"/>
                  </a:schemeClr>
                </a:gs>
              </a:gsLst>
              <a:path path="circle">
                <a:fillToRect b="100000" r="100000"/>
              </a:path>
              <a:tileRect t="-100000" l="-10000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 rot="2700000" flipH="0" flipV="0">
              <a:off x="3941293" y="3485394"/>
              <a:ext cx="677863" cy="677863"/>
            </a:xfrm>
            <a:prstGeom prst="ellips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5000">
                  <a:schemeClr val="accent1"/>
                </a:gs>
              </a:gsLst>
              <a:path path="circle">
                <a:fillToRect b="100000" r="100000"/>
              </a:path>
              <a:tileRect t="-100000" l="-10000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6" name="标题 1"/>
          <p:cNvSpPr txBox="1"/>
          <p:nvPr/>
        </p:nvSpPr>
        <p:spPr>
          <a:xfrm rot="0" flipH="0" flipV="0">
            <a:off x="660400" y="3385975"/>
            <a:ext cx="2805823" cy="141185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独自のテーマに合わせたカスタム画像を生成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4147240" y="3703760"/>
            <a:ext cx="265968" cy="241130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8626614" y="2686169"/>
            <a:ext cx="2898636" cy="6919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62CD8C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grpSp>
        <p:nvGrpSpPr>
          <p:cNvPr id="19" name=""/>
          <p:cNvGrpSpPr/>
          <p:nvPr/>
        </p:nvGrpSpPr>
        <p:grpSpPr>
          <a:xfrm>
            <a:off x="7327935" y="3348387"/>
            <a:ext cx="958643" cy="958643"/>
            <a:chOff x="7327935" y="3348387"/>
            <a:chExt cx="958643" cy="958643"/>
          </a:xfrm>
        </p:grpSpPr>
        <p:sp>
          <p:nvSpPr>
            <p:cNvPr id="20" name="标题 1"/>
            <p:cNvSpPr txBox="1"/>
            <p:nvPr/>
          </p:nvSpPr>
          <p:spPr>
            <a:xfrm rot="2700000" flipH="0" flipV="0">
              <a:off x="7468325" y="3488777"/>
              <a:ext cx="677863" cy="677863"/>
            </a:xfrm>
            <a:prstGeom prst="ellipse">
              <a:avLst/>
            </a:prstGeom>
            <a:gradFill>
              <a:gsLst>
                <a:gs pos="28000">
                  <a:schemeClr val="accent2">
                    <a:lumMod val="40000"/>
                    <a:lumOff val="60000"/>
                  </a:schemeClr>
                </a:gs>
                <a:gs pos="78000">
                  <a:schemeClr val="accent2">
                    <a:lumMod val="60000"/>
                    <a:lumOff val="40000"/>
                  </a:schemeClr>
                </a:gs>
              </a:gsLst>
              <a:path path="circle">
                <a:fillToRect b="100000" r="100000"/>
              </a:path>
              <a:tileRect t="-100000" l="-10000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2700000" flipH="0" flipV="0">
              <a:off x="7468325" y="3488777"/>
              <a:ext cx="677863" cy="677863"/>
            </a:xfrm>
            <a:prstGeom prst="ellipse">
              <a:avLst/>
            </a:prstGeom>
            <a:gradFill>
              <a:gsLst>
                <a:gs pos="57000">
                  <a:schemeClr val="accent2">
                    <a:lumMod val="75000"/>
                    <a:alpha val="0"/>
                  </a:schemeClr>
                </a:gs>
                <a:gs pos="100000">
                  <a:schemeClr val="accent2">
                    <a:lumMod val="75000"/>
                    <a:alpha val="49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 rot="2700000" flipH="0" flipV="0">
              <a:off x="7468325" y="3488777"/>
              <a:ext cx="677863" cy="677863"/>
            </a:xfrm>
            <a:prstGeom prst="ellipse">
              <a:avLst/>
            </a:prstGeom>
            <a:gradFill>
              <a:gsLst>
                <a:gs pos="57000">
                  <a:schemeClr val="accent2">
                    <a:lumMod val="75000"/>
                    <a:alpha val="0"/>
                  </a:schemeClr>
                </a:gs>
                <a:gs pos="100000">
                  <a:schemeClr val="accent2">
                    <a:lumMod val="75000"/>
                    <a:alpha val="49000"/>
                  </a:schemeClr>
                </a:gs>
              </a:gsLst>
              <a:path path="circle">
                <a:fillToRect b="100000" r="100000"/>
              </a:path>
              <a:tileRect t="-100000" l="-10000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 rot="2700000" flipH="0" flipV="0">
              <a:off x="7468325" y="3488777"/>
              <a:ext cx="677863" cy="677863"/>
            </a:xfrm>
            <a:prstGeom prst="ellipse">
              <a:avLst/>
            </a:prstGeom>
            <a:gradFill>
              <a:gsLst>
                <a:gs pos="71000">
                  <a:schemeClr val="accent2">
                    <a:lumMod val="20000"/>
                    <a:lumOff val="80000"/>
                    <a:alpha val="0"/>
                  </a:schemeClr>
                </a:gs>
                <a:gs pos="86000">
                  <a:schemeClr val="accent2">
                    <a:lumMod val="20000"/>
                    <a:lumOff val="80000"/>
                  </a:schemeClr>
                </a:gs>
              </a:gsLst>
              <a:path path="circle">
                <a:fillToRect b="100000" r="100000"/>
              </a:path>
              <a:tileRect t="-100000" l="-10000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 rot="2700000" flipH="0" flipV="0">
              <a:off x="7468325" y="3488777"/>
              <a:ext cx="677863" cy="677863"/>
            </a:xfrm>
            <a:prstGeom prst="ellipse">
              <a:avLst/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5000">
                  <a:schemeClr val="accent1"/>
                </a:gs>
              </a:gsLst>
              <a:path path="circle">
                <a:fillToRect b="100000" r="100000"/>
              </a:path>
              <a:tileRect t="-100000" l="-10000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5" name="标题 1"/>
          <p:cNvSpPr txBox="1"/>
          <p:nvPr/>
        </p:nvSpPr>
        <p:spPr>
          <a:xfrm rot="0" flipH="0" flipV="0">
            <a:off x="8626614" y="3476465"/>
            <a:ext cx="2898636" cy="13213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他のプレゼンテーションとの差別化が可能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7674712" y="3662929"/>
            <a:ext cx="265087" cy="265087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7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4686300" y="2476500"/>
            <a:ext cx="2641600" cy="2641600"/>
          </a:xfrm>
          <a:prstGeom prst="rect">
            <a:avLst/>
          </a:prstGeom>
        </p:spPr>
      </p:pic>
      <p:sp>
        <p:nvSpPr>
          <p:cNvPr id="28" name="标题 1"/>
          <p:cNvSpPr txBox="1"/>
          <p:nvPr/>
        </p:nvSpPr>
        <p:spPr>
          <a:xfrm rot="0" flipH="0" flipV="0"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オリジナリティの確保</a:t>
            </a:r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782535" y="2066282"/>
            <a:ext cx="3664521" cy="2297738"/>
          </a:xfrm>
          <a:custGeom>
            <a:avLst/>
            <a:gdLst>
              <a:gd name="connsiteX0" fmla="*/ 0 w 2199606"/>
              <a:gd name="connsiteY0" fmla="*/ 559960 h 1387582"/>
              <a:gd name="connsiteX1" fmla="*/ 2199607 w 2199606"/>
              <a:gd name="connsiteY1" fmla="*/ 1387583 h 1387582"/>
              <a:gd name="connsiteX2" fmla="*/ 913013 w 2199606"/>
              <a:gd name="connsiteY2" fmla="*/ 108379 h 1387582"/>
              <a:gd name="connsiteX3" fmla="*/ 113305 w 2199606"/>
              <a:gd name="connsiteY3" fmla="*/ 0 h 1387582"/>
              <a:gd name="connsiteX4" fmla="*/ 0 w 2199606"/>
              <a:gd name="connsiteY4" fmla="*/ 559960 h 1387582"/>
            </a:gdLst>
            <a:rect l="l" t="t" r="r" b="b"/>
            <a:pathLst>
              <a:path w="2199606" h="1387582">
                <a:moveTo>
                  <a:pt x="0" y="559960"/>
                </a:moveTo>
                <a:lnTo>
                  <a:pt x="2199607" y="1387583"/>
                </a:lnTo>
                <a:lnTo>
                  <a:pt x="913013" y="108379"/>
                </a:lnTo>
                <a:lnTo>
                  <a:pt x="113305" y="0"/>
                </a:lnTo>
                <a:lnTo>
                  <a:pt x="0" y="559960"/>
                </a:lnTo>
                <a:close/>
              </a:path>
            </a:pathLst>
          </a:custGeom>
          <a:solidFill>
            <a:srgbClr val="262626">
              <a:alpha val="100000"/>
            </a:srgbClr>
          </a:solidFill>
          <a:ln w="820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894612" y="2585651"/>
            <a:ext cx="4039316" cy="1990467"/>
          </a:xfrm>
          <a:custGeom>
            <a:avLst/>
            <a:gdLst>
              <a:gd name="connsiteX0" fmla="*/ 2276786 w 2424575"/>
              <a:gd name="connsiteY0" fmla="*/ 1078866 h 1202024"/>
              <a:gd name="connsiteX1" fmla="*/ 0 w 2424575"/>
              <a:gd name="connsiteY1" fmla="*/ 1202025 h 1202024"/>
              <a:gd name="connsiteX2" fmla="*/ 0 w 2424575"/>
              <a:gd name="connsiteY2" fmla="*/ 0 h 1202024"/>
              <a:gd name="connsiteX3" fmla="*/ 2424575 w 2424575"/>
              <a:gd name="connsiteY3" fmla="*/ 0 h 1202024"/>
            </a:gdLst>
            <a:rect l="l" t="t" r="r" b="b"/>
            <a:pathLst>
              <a:path w="2424575" h="1202024">
                <a:moveTo>
                  <a:pt x="2276786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4575" y="0"/>
                </a:lnTo>
                <a:close/>
              </a:path>
            </a:pathLst>
          </a:custGeom>
          <a:solidFill>
            <a:schemeClr val="bg1"/>
          </a:solidFill>
          <a:ln w="820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128627" y="2339563"/>
            <a:ext cx="551208" cy="629499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820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894612" y="2572951"/>
            <a:ext cx="4039316" cy="2597511"/>
          </a:xfrm>
          <a:custGeom>
            <a:avLst/>
            <a:gdLst>
              <a:gd name="connsiteX0" fmla="*/ 2276786 w 2424575"/>
              <a:gd name="connsiteY0" fmla="*/ 1078866 h 1202024"/>
              <a:gd name="connsiteX1" fmla="*/ 0 w 2424575"/>
              <a:gd name="connsiteY1" fmla="*/ 1202025 h 1202024"/>
              <a:gd name="connsiteX2" fmla="*/ 0 w 2424575"/>
              <a:gd name="connsiteY2" fmla="*/ 0 h 1202024"/>
              <a:gd name="connsiteX3" fmla="*/ 2424575 w 2424575"/>
              <a:gd name="connsiteY3" fmla="*/ 0 h 1202024"/>
            </a:gdLst>
            <a:rect l="l" t="t" r="r" b="b"/>
            <a:pathLst>
              <a:path w="2424575" h="1202024">
                <a:moveTo>
                  <a:pt x="2276786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4575" y="0"/>
                </a:lnTo>
                <a:close/>
              </a:path>
            </a:pathLst>
          </a:custGeom>
          <a:noFill/>
          <a:ln w="8209" cap="flat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776976" y="2587908"/>
            <a:ext cx="4039316" cy="2597511"/>
          </a:xfrm>
          <a:custGeom>
            <a:avLst/>
            <a:gdLst>
              <a:gd name="connsiteX0" fmla="*/ 147790 w 2424575"/>
              <a:gd name="connsiteY0" fmla="*/ 123158 h 1202024"/>
              <a:gd name="connsiteX1" fmla="*/ 2424575 w 2424575"/>
              <a:gd name="connsiteY1" fmla="*/ 0 h 1202024"/>
              <a:gd name="connsiteX2" fmla="*/ 2424575 w 2424575"/>
              <a:gd name="connsiteY2" fmla="*/ 1202025 h 1202024"/>
              <a:gd name="connsiteX3" fmla="*/ 0 w 2424575"/>
              <a:gd name="connsiteY3" fmla="*/ 1202025 h 1202024"/>
            </a:gdLst>
            <a:rect l="l" t="t" r="r" b="b"/>
            <a:pathLst>
              <a:path w="2424575" h="1202024">
                <a:moveTo>
                  <a:pt x="147790" y="123158"/>
                </a:moveTo>
                <a:lnTo>
                  <a:pt x="2424575" y="0"/>
                </a:lnTo>
                <a:lnTo>
                  <a:pt x="2424575" y="1202025"/>
                </a:lnTo>
                <a:lnTo>
                  <a:pt x="0" y="1202025"/>
                </a:lnTo>
                <a:close/>
              </a:path>
            </a:pathLst>
          </a:custGeom>
          <a:noFill/>
          <a:ln w="8209" cap="flat">
            <a:solidFill>
              <a:schemeClr val="tx1">
                <a:lumMod val="85000"/>
                <a:lumOff val="1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260485" y="2893016"/>
            <a:ext cx="3217565" cy="6206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260486" y="3521358"/>
            <a:ext cx="3217565" cy="12411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視覚的要素により記憶定着率が65%向上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246737" y="2066282"/>
            <a:ext cx="3664520" cy="2297738"/>
          </a:xfrm>
          <a:custGeom>
            <a:avLst/>
            <a:gdLst>
              <a:gd name="connsiteX0" fmla="*/ 0 w 2199606"/>
              <a:gd name="connsiteY0" fmla="*/ 560781 h 1387582"/>
              <a:gd name="connsiteX1" fmla="*/ 2199607 w 2199606"/>
              <a:gd name="connsiteY1" fmla="*/ 1387583 h 1387582"/>
              <a:gd name="connsiteX2" fmla="*/ 913013 w 2199606"/>
              <a:gd name="connsiteY2" fmla="*/ 108379 h 1387582"/>
              <a:gd name="connsiteX3" fmla="*/ 113306 w 2199606"/>
              <a:gd name="connsiteY3" fmla="*/ 0 h 1387582"/>
              <a:gd name="connsiteX4" fmla="*/ 0 w 2199606"/>
              <a:gd name="connsiteY4" fmla="*/ 560781 h 1387582"/>
            </a:gdLst>
            <a:rect l="l" t="t" r="r" b="b"/>
            <a:pathLst>
              <a:path w="2199606" h="1387582">
                <a:moveTo>
                  <a:pt x="0" y="560781"/>
                </a:moveTo>
                <a:lnTo>
                  <a:pt x="2199607" y="1387583"/>
                </a:lnTo>
                <a:lnTo>
                  <a:pt x="913013" y="108379"/>
                </a:lnTo>
                <a:lnTo>
                  <a:pt x="113306" y="0"/>
                </a:lnTo>
                <a:lnTo>
                  <a:pt x="0" y="560781"/>
                </a:lnTo>
                <a:close/>
              </a:path>
            </a:pathLst>
          </a:custGeom>
          <a:solidFill>
            <a:schemeClr val="accent1"/>
          </a:solidFill>
          <a:ln w="820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358816" y="2587011"/>
            <a:ext cx="4037949" cy="1990467"/>
          </a:xfrm>
          <a:custGeom>
            <a:avLst/>
            <a:gdLst>
              <a:gd name="connsiteX0" fmla="*/ 2275965 w 2423754"/>
              <a:gd name="connsiteY0" fmla="*/ 1078866 h 1202024"/>
              <a:gd name="connsiteX1" fmla="*/ 0 w 2423754"/>
              <a:gd name="connsiteY1" fmla="*/ 1202025 h 1202024"/>
              <a:gd name="connsiteX2" fmla="*/ 0 w 2423754"/>
              <a:gd name="connsiteY2" fmla="*/ 0 h 1202024"/>
              <a:gd name="connsiteX3" fmla="*/ 2423754 w 2423754"/>
              <a:gd name="connsiteY3" fmla="*/ 0 h 1202024"/>
            </a:gdLst>
            <a:rect l="l" t="t" r="r" b="b"/>
            <a:pathLst>
              <a:path w="2423754" h="1202024">
                <a:moveTo>
                  <a:pt x="2275965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3754" y="0"/>
                </a:lnTo>
                <a:close/>
              </a:path>
            </a:pathLst>
          </a:custGeom>
          <a:solidFill>
            <a:schemeClr val="bg1"/>
          </a:solidFill>
          <a:ln w="820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523045" y="2279098"/>
            <a:ext cx="662048" cy="662049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8209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358816" y="2574311"/>
            <a:ext cx="4037949" cy="2597511"/>
          </a:xfrm>
          <a:custGeom>
            <a:avLst/>
            <a:gdLst>
              <a:gd name="connsiteX0" fmla="*/ 2275965 w 2423754"/>
              <a:gd name="connsiteY0" fmla="*/ 1078866 h 1202024"/>
              <a:gd name="connsiteX1" fmla="*/ 0 w 2423754"/>
              <a:gd name="connsiteY1" fmla="*/ 1202025 h 1202024"/>
              <a:gd name="connsiteX2" fmla="*/ 0 w 2423754"/>
              <a:gd name="connsiteY2" fmla="*/ 0 h 1202024"/>
              <a:gd name="connsiteX3" fmla="*/ 2423754 w 2423754"/>
              <a:gd name="connsiteY3" fmla="*/ 0 h 1202024"/>
            </a:gdLst>
            <a:rect l="l" t="t" r="r" b="b"/>
            <a:pathLst>
              <a:path w="2423754" h="1202024">
                <a:moveTo>
                  <a:pt x="2275965" y="1078866"/>
                </a:moveTo>
                <a:lnTo>
                  <a:pt x="0" y="1202025"/>
                </a:lnTo>
                <a:lnTo>
                  <a:pt x="0" y="0"/>
                </a:lnTo>
                <a:lnTo>
                  <a:pt x="2423754" y="0"/>
                </a:lnTo>
                <a:close/>
              </a:path>
            </a:pathLst>
          </a:custGeom>
          <a:noFill/>
          <a:ln w="820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241179" y="2587908"/>
            <a:ext cx="4037949" cy="2597511"/>
          </a:xfrm>
          <a:custGeom>
            <a:avLst/>
            <a:gdLst>
              <a:gd name="connsiteX0" fmla="*/ 147790 w 2423754"/>
              <a:gd name="connsiteY0" fmla="*/ 123158 h 1202024"/>
              <a:gd name="connsiteX1" fmla="*/ 2423754 w 2423754"/>
              <a:gd name="connsiteY1" fmla="*/ 0 h 1202024"/>
              <a:gd name="connsiteX2" fmla="*/ 2423754 w 2423754"/>
              <a:gd name="connsiteY2" fmla="*/ 1202025 h 1202024"/>
              <a:gd name="connsiteX3" fmla="*/ 0 w 2423754"/>
              <a:gd name="connsiteY3" fmla="*/ 1202025 h 1202024"/>
            </a:gdLst>
            <a:rect l="l" t="t" r="r" b="b"/>
            <a:pathLst>
              <a:path w="2423754" h="1202024">
                <a:moveTo>
                  <a:pt x="147790" y="123158"/>
                </a:moveTo>
                <a:lnTo>
                  <a:pt x="2423754" y="0"/>
                </a:lnTo>
                <a:lnTo>
                  <a:pt x="2423754" y="1202025"/>
                </a:lnTo>
                <a:lnTo>
                  <a:pt x="0" y="1202025"/>
                </a:lnTo>
                <a:close/>
              </a:path>
            </a:pathLst>
          </a:custGeom>
          <a:noFill/>
          <a:ln w="8209" cap="flat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718892" y="2871007"/>
            <a:ext cx="3217564" cy="6206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718893" y="3521358"/>
            <a:ext cx="3217564" cy="12411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NotoSansJP-Regular"/>
                <a:ea typeface="NotoSansJP-Regular"/>
                <a:cs typeface="NotoSansJP-Regular"/>
              </a:rPr>
              <a:t>聴衆の注意を引きつけ、エンゲージメントを向上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74017" y="373380"/>
            <a:ext cx="1103550" cy="65532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433422" y="37338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783520" y="484345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視覚的魅力の向上</a:t>
            </a:r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092" t="0" r="25092" b="0"/>
          <a:stretch>
            <a:fillRect/>
          </a:stretch>
        </p:blipFill>
        <p:spPr>
          <a:xfrm rot="0" flipH="0" flipV="0">
            <a:off x="6138154" y="1124"/>
            <a:ext cx="6096000" cy="6857999"/>
          </a:xfrm>
          <a:custGeom>
            <a:avLst/>
            <a:gdLst/>
            <a:rect l="l" t="t" r="r" b="b"/>
            <a:pathLst>
              <a:path w="6096000" h="6858000">
                <a:moveTo>
                  <a:pt x="3360674" y="0"/>
                </a:moveTo>
                <a:lnTo>
                  <a:pt x="4928489" y="0"/>
                </a:lnTo>
                <a:lnTo>
                  <a:pt x="5873369" y="0"/>
                </a:lnTo>
                <a:lnTo>
                  <a:pt x="6096000" y="0"/>
                </a:lnTo>
                <a:lnTo>
                  <a:pt x="6096000" y="6857999"/>
                </a:lnTo>
                <a:lnTo>
                  <a:pt x="3360674" y="6857999"/>
                </a:lnTo>
                <a:lnTo>
                  <a:pt x="3360674" y="6382702"/>
                </a:lnTo>
                <a:lnTo>
                  <a:pt x="2259584" y="4689475"/>
                </a:lnTo>
                <a:lnTo>
                  <a:pt x="984250" y="4689475"/>
                </a:lnTo>
                <a:lnTo>
                  <a:pt x="0" y="3427984"/>
                </a:lnTo>
                <a:lnTo>
                  <a:pt x="984250" y="2172462"/>
                </a:lnTo>
                <a:lnTo>
                  <a:pt x="2259584" y="2172462"/>
                </a:lnTo>
                <a:lnTo>
                  <a:pt x="3360674" y="47529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rot="0" flipH="0" flipV="0">
            <a:off x="6246507" y="1594193"/>
            <a:ext cx="2847785" cy="1152589"/>
          </a:xfrm>
          <a:custGeom>
            <a:avLst/>
            <a:gdLst/>
            <a:rect l="l" t="t" r="r" b="b"/>
            <a:pathLst>
              <a:path w="5695569" h="2305177">
                <a:moveTo>
                  <a:pt x="2503170" y="2305177"/>
                </a:moveTo>
                <a:lnTo>
                  <a:pt x="0" y="1485265"/>
                </a:lnTo>
                <a:lnTo>
                  <a:pt x="3192399" y="0"/>
                </a:lnTo>
                <a:lnTo>
                  <a:pt x="5695569" y="827786"/>
                </a:lnTo>
                <a:lnTo>
                  <a:pt x="2503170" y="230517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498097" y="0"/>
            <a:ext cx="2522982" cy="2746756"/>
          </a:xfrm>
          <a:custGeom>
            <a:avLst/>
            <a:gdLst/>
            <a:rect l="l" t="t" r="r" b="b"/>
            <a:pathLst>
              <a:path w="5045964" h="5493512">
                <a:moveTo>
                  <a:pt x="5045964" y="0"/>
                </a:moveTo>
                <a:lnTo>
                  <a:pt x="3192399" y="4016121"/>
                </a:lnTo>
                <a:lnTo>
                  <a:pt x="0" y="5493512"/>
                </a:lnTo>
                <a:lnTo>
                  <a:pt x="3014091" y="1730883"/>
                </a:lnTo>
                <a:lnTo>
                  <a:pt x="859536" y="0"/>
                </a:lnTo>
                <a:lnTo>
                  <a:pt x="504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246507" y="4111235"/>
            <a:ext cx="2847785" cy="1152589"/>
          </a:xfrm>
          <a:custGeom>
            <a:avLst/>
            <a:gdLst/>
            <a:rect l="l" t="t" r="r" b="b"/>
            <a:pathLst>
              <a:path w="5695569" h="2305177">
                <a:moveTo>
                  <a:pt x="2503170" y="0"/>
                </a:moveTo>
                <a:lnTo>
                  <a:pt x="0" y="827786"/>
                </a:lnTo>
                <a:lnTo>
                  <a:pt x="3192399" y="2305177"/>
                </a:lnTo>
                <a:lnTo>
                  <a:pt x="5695569" y="1485265"/>
                </a:lnTo>
                <a:lnTo>
                  <a:pt x="250317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498097" y="4134682"/>
            <a:ext cx="2522982" cy="2746756"/>
          </a:xfrm>
          <a:custGeom>
            <a:avLst/>
            <a:gdLst/>
            <a:rect l="l" t="t" r="r" b="b"/>
            <a:pathLst>
              <a:path w="5045964" h="5493512">
                <a:moveTo>
                  <a:pt x="5045964" y="5493512"/>
                </a:moveTo>
                <a:lnTo>
                  <a:pt x="3192399" y="1485265"/>
                </a:lnTo>
                <a:lnTo>
                  <a:pt x="0" y="0"/>
                </a:lnTo>
                <a:lnTo>
                  <a:pt x="3014091" y="3762629"/>
                </a:lnTo>
                <a:lnTo>
                  <a:pt x="859536" y="5493512"/>
                </a:lnTo>
                <a:lnTo>
                  <a:pt x="5045964" y="54935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743494" y="1594194"/>
            <a:ext cx="2099183" cy="3669602"/>
          </a:xfrm>
          <a:custGeom>
            <a:avLst/>
            <a:gdLst/>
            <a:rect l="l" t="t" r="r" b="b"/>
            <a:pathLst>
              <a:path w="4198366" h="7339203">
                <a:moveTo>
                  <a:pt x="1005967" y="1485265"/>
                </a:moveTo>
                <a:lnTo>
                  <a:pt x="4198366" y="0"/>
                </a:lnTo>
                <a:lnTo>
                  <a:pt x="1259459" y="3667633"/>
                </a:lnTo>
                <a:lnTo>
                  <a:pt x="4198366" y="7339203"/>
                </a:lnTo>
                <a:lnTo>
                  <a:pt x="1005967" y="5861939"/>
                </a:lnTo>
                <a:lnTo>
                  <a:pt x="0" y="3667633"/>
                </a:lnTo>
                <a:lnTo>
                  <a:pt x="1005967" y="14852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37103" y="884368"/>
            <a:ext cx="1498167" cy="18604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66986" y="495351"/>
            <a:ext cx="334814" cy="838993"/>
          </a:xfrm>
          <a:custGeom>
            <a:avLst/>
            <a:gdLst>
              <a:gd name="connsiteX0" fmla="*/ 303444 w 334814"/>
              <a:gd name="connsiteY0" fmla="*/ 776254 h 838993"/>
              <a:gd name="connsiteX1" fmla="*/ 315450 w 334814"/>
              <a:gd name="connsiteY1" fmla="*/ 778635 h 838993"/>
              <a:gd name="connsiteX2" fmla="*/ 325603 w 334814"/>
              <a:gd name="connsiteY2" fmla="*/ 785448 h 838993"/>
              <a:gd name="connsiteX3" fmla="*/ 332416 w 334814"/>
              <a:gd name="connsiteY3" fmla="*/ 795602 h 838993"/>
              <a:gd name="connsiteX4" fmla="*/ 334797 w 334814"/>
              <a:gd name="connsiteY4" fmla="*/ 807607 h 838993"/>
              <a:gd name="connsiteX5" fmla="*/ 332416 w 334814"/>
              <a:gd name="connsiteY5" fmla="*/ 819613 h 838993"/>
              <a:gd name="connsiteX6" fmla="*/ 325603 w 334814"/>
              <a:gd name="connsiteY6" fmla="*/ 829799 h 838993"/>
              <a:gd name="connsiteX7" fmla="*/ 315450 w 334814"/>
              <a:gd name="connsiteY7" fmla="*/ 836612 h 838993"/>
              <a:gd name="connsiteX8" fmla="*/ 303444 w 334814"/>
              <a:gd name="connsiteY8" fmla="*/ 838993 h 838993"/>
              <a:gd name="connsiteX9" fmla="*/ 291439 w 334814"/>
              <a:gd name="connsiteY9" fmla="*/ 836612 h 838993"/>
              <a:gd name="connsiteX10" fmla="*/ 281252 w 334814"/>
              <a:gd name="connsiteY10" fmla="*/ 829799 h 838993"/>
              <a:gd name="connsiteX11" fmla="*/ 274439 w 334814"/>
              <a:gd name="connsiteY11" fmla="*/ 819613 h 838993"/>
              <a:gd name="connsiteX12" fmla="*/ 272058 w 334814"/>
              <a:gd name="connsiteY12" fmla="*/ 807607 h 838993"/>
              <a:gd name="connsiteX13" fmla="*/ 274439 w 334814"/>
              <a:gd name="connsiteY13" fmla="*/ 795602 h 838993"/>
              <a:gd name="connsiteX14" fmla="*/ 281252 w 334814"/>
              <a:gd name="connsiteY14" fmla="*/ 785448 h 838993"/>
              <a:gd name="connsiteX15" fmla="*/ 291439 w 334814"/>
              <a:gd name="connsiteY15" fmla="*/ 778635 h 838993"/>
              <a:gd name="connsiteX16" fmla="*/ 303444 w 334814"/>
              <a:gd name="connsiteY16" fmla="*/ 776254 h 838993"/>
              <a:gd name="connsiteX17" fmla="*/ 167680 w 334814"/>
              <a:gd name="connsiteY17" fmla="*/ 776254 h 838993"/>
              <a:gd name="connsiteX18" fmla="*/ 179686 w 334814"/>
              <a:gd name="connsiteY18" fmla="*/ 778635 h 838993"/>
              <a:gd name="connsiteX19" fmla="*/ 189872 w 334814"/>
              <a:gd name="connsiteY19" fmla="*/ 785448 h 838993"/>
              <a:gd name="connsiteX20" fmla="*/ 196652 w 334814"/>
              <a:gd name="connsiteY20" fmla="*/ 795602 h 838993"/>
              <a:gd name="connsiteX21" fmla="*/ 199066 w 334814"/>
              <a:gd name="connsiteY21" fmla="*/ 807607 h 838993"/>
              <a:gd name="connsiteX22" fmla="*/ 196652 w 334814"/>
              <a:gd name="connsiteY22" fmla="*/ 819613 h 838993"/>
              <a:gd name="connsiteX23" fmla="*/ 189872 w 334814"/>
              <a:gd name="connsiteY23" fmla="*/ 829799 h 838993"/>
              <a:gd name="connsiteX24" fmla="*/ 179686 w 334814"/>
              <a:gd name="connsiteY24" fmla="*/ 836612 h 838993"/>
              <a:gd name="connsiteX25" fmla="*/ 167680 w 334814"/>
              <a:gd name="connsiteY25" fmla="*/ 838993 h 838993"/>
              <a:gd name="connsiteX26" fmla="*/ 155675 w 334814"/>
              <a:gd name="connsiteY26" fmla="*/ 836612 h 838993"/>
              <a:gd name="connsiteX27" fmla="*/ 145521 w 334814"/>
              <a:gd name="connsiteY27" fmla="*/ 829799 h 838993"/>
              <a:gd name="connsiteX28" fmla="*/ 138708 w 334814"/>
              <a:gd name="connsiteY28" fmla="*/ 819613 h 838993"/>
              <a:gd name="connsiteX29" fmla="*/ 136327 w 334814"/>
              <a:gd name="connsiteY29" fmla="*/ 807607 h 838993"/>
              <a:gd name="connsiteX30" fmla="*/ 138708 w 334814"/>
              <a:gd name="connsiteY30" fmla="*/ 795602 h 838993"/>
              <a:gd name="connsiteX31" fmla="*/ 145521 w 334814"/>
              <a:gd name="connsiteY31" fmla="*/ 785448 h 838993"/>
              <a:gd name="connsiteX32" fmla="*/ 155675 w 334814"/>
              <a:gd name="connsiteY32" fmla="*/ 778635 h 838993"/>
              <a:gd name="connsiteX33" fmla="*/ 167680 w 334814"/>
              <a:gd name="connsiteY33" fmla="*/ 776254 h 838993"/>
              <a:gd name="connsiteX34" fmla="*/ 31386 w 334814"/>
              <a:gd name="connsiteY34" fmla="*/ 776254 h 838993"/>
              <a:gd name="connsiteX35" fmla="*/ 43392 w 334814"/>
              <a:gd name="connsiteY35" fmla="*/ 778635 h 838993"/>
              <a:gd name="connsiteX36" fmla="*/ 53545 w 334814"/>
              <a:gd name="connsiteY36" fmla="*/ 785448 h 838993"/>
              <a:gd name="connsiteX37" fmla="*/ 60358 w 334814"/>
              <a:gd name="connsiteY37" fmla="*/ 795602 h 838993"/>
              <a:gd name="connsiteX38" fmla="*/ 62739 w 334814"/>
              <a:gd name="connsiteY38" fmla="*/ 807607 h 838993"/>
              <a:gd name="connsiteX39" fmla="*/ 60358 w 334814"/>
              <a:gd name="connsiteY39" fmla="*/ 819613 h 838993"/>
              <a:gd name="connsiteX40" fmla="*/ 53545 w 334814"/>
              <a:gd name="connsiteY40" fmla="*/ 829799 h 838993"/>
              <a:gd name="connsiteX41" fmla="*/ 43392 w 334814"/>
              <a:gd name="connsiteY41" fmla="*/ 836612 h 838993"/>
              <a:gd name="connsiteX42" fmla="*/ 31386 w 334814"/>
              <a:gd name="connsiteY42" fmla="*/ 838993 h 838993"/>
              <a:gd name="connsiteX43" fmla="*/ 19381 w 334814"/>
              <a:gd name="connsiteY43" fmla="*/ 836612 h 838993"/>
              <a:gd name="connsiteX44" fmla="*/ 9194 w 334814"/>
              <a:gd name="connsiteY44" fmla="*/ 829799 h 838993"/>
              <a:gd name="connsiteX45" fmla="*/ 2381 w 334814"/>
              <a:gd name="connsiteY45" fmla="*/ 819613 h 838993"/>
              <a:gd name="connsiteX46" fmla="*/ 0 w 334814"/>
              <a:gd name="connsiteY46" fmla="*/ 807607 h 838993"/>
              <a:gd name="connsiteX47" fmla="*/ 2381 w 334814"/>
              <a:gd name="connsiteY47" fmla="*/ 795602 h 838993"/>
              <a:gd name="connsiteX48" fmla="*/ 9194 w 334814"/>
              <a:gd name="connsiteY48" fmla="*/ 785448 h 838993"/>
              <a:gd name="connsiteX49" fmla="*/ 19381 w 334814"/>
              <a:gd name="connsiteY49" fmla="*/ 778635 h 838993"/>
              <a:gd name="connsiteX50" fmla="*/ 31386 w 334814"/>
              <a:gd name="connsiteY50" fmla="*/ 776254 h 838993"/>
              <a:gd name="connsiteX51" fmla="*/ 303444 w 334814"/>
              <a:gd name="connsiteY51" fmla="*/ 646774 h 838993"/>
              <a:gd name="connsiteX52" fmla="*/ 315450 w 334814"/>
              <a:gd name="connsiteY52" fmla="*/ 649155 h 838993"/>
              <a:gd name="connsiteX53" fmla="*/ 325603 w 334814"/>
              <a:gd name="connsiteY53" fmla="*/ 655968 h 838993"/>
              <a:gd name="connsiteX54" fmla="*/ 332416 w 334814"/>
              <a:gd name="connsiteY54" fmla="*/ 666155 h 838993"/>
              <a:gd name="connsiteX55" fmla="*/ 334797 w 334814"/>
              <a:gd name="connsiteY55" fmla="*/ 678160 h 838993"/>
              <a:gd name="connsiteX56" fmla="*/ 332416 w 334814"/>
              <a:gd name="connsiteY56" fmla="*/ 690166 h 838993"/>
              <a:gd name="connsiteX57" fmla="*/ 325603 w 334814"/>
              <a:gd name="connsiteY57" fmla="*/ 700319 h 838993"/>
              <a:gd name="connsiteX58" fmla="*/ 315450 w 334814"/>
              <a:gd name="connsiteY58" fmla="*/ 707132 h 838993"/>
              <a:gd name="connsiteX59" fmla="*/ 303444 w 334814"/>
              <a:gd name="connsiteY59" fmla="*/ 709513 h 838993"/>
              <a:gd name="connsiteX60" fmla="*/ 291439 w 334814"/>
              <a:gd name="connsiteY60" fmla="*/ 707132 h 838993"/>
              <a:gd name="connsiteX61" fmla="*/ 281252 w 334814"/>
              <a:gd name="connsiteY61" fmla="*/ 700319 h 838993"/>
              <a:gd name="connsiteX62" fmla="*/ 274439 w 334814"/>
              <a:gd name="connsiteY62" fmla="*/ 690166 h 838993"/>
              <a:gd name="connsiteX63" fmla="*/ 272058 w 334814"/>
              <a:gd name="connsiteY63" fmla="*/ 678160 h 838993"/>
              <a:gd name="connsiteX64" fmla="*/ 274439 w 334814"/>
              <a:gd name="connsiteY64" fmla="*/ 666155 h 838993"/>
              <a:gd name="connsiteX65" fmla="*/ 281252 w 334814"/>
              <a:gd name="connsiteY65" fmla="*/ 655968 h 838993"/>
              <a:gd name="connsiteX66" fmla="*/ 291439 w 334814"/>
              <a:gd name="connsiteY66" fmla="*/ 649155 h 838993"/>
              <a:gd name="connsiteX67" fmla="*/ 303444 w 334814"/>
              <a:gd name="connsiteY67" fmla="*/ 646774 h 838993"/>
              <a:gd name="connsiteX68" fmla="*/ 167680 w 334814"/>
              <a:gd name="connsiteY68" fmla="*/ 646774 h 838993"/>
              <a:gd name="connsiteX69" fmla="*/ 179686 w 334814"/>
              <a:gd name="connsiteY69" fmla="*/ 649155 h 838993"/>
              <a:gd name="connsiteX70" fmla="*/ 189872 w 334814"/>
              <a:gd name="connsiteY70" fmla="*/ 655968 h 838993"/>
              <a:gd name="connsiteX71" fmla="*/ 196652 w 334814"/>
              <a:gd name="connsiteY71" fmla="*/ 666155 h 838993"/>
              <a:gd name="connsiteX72" fmla="*/ 199066 w 334814"/>
              <a:gd name="connsiteY72" fmla="*/ 678160 h 838993"/>
              <a:gd name="connsiteX73" fmla="*/ 196652 w 334814"/>
              <a:gd name="connsiteY73" fmla="*/ 690166 h 838993"/>
              <a:gd name="connsiteX74" fmla="*/ 189872 w 334814"/>
              <a:gd name="connsiteY74" fmla="*/ 700319 h 838993"/>
              <a:gd name="connsiteX75" fmla="*/ 179686 w 334814"/>
              <a:gd name="connsiteY75" fmla="*/ 707132 h 838993"/>
              <a:gd name="connsiteX76" fmla="*/ 167680 w 334814"/>
              <a:gd name="connsiteY76" fmla="*/ 709513 h 838993"/>
              <a:gd name="connsiteX77" fmla="*/ 155675 w 334814"/>
              <a:gd name="connsiteY77" fmla="*/ 707132 h 838993"/>
              <a:gd name="connsiteX78" fmla="*/ 145521 w 334814"/>
              <a:gd name="connsiteY78" fmla="*/ 700319 h 838993"/>
              <a:gd name="connsiteX79" fmla="*/ 138708 w 334814"/>
              <a:gd name="connsiteY79" fmla="*/ 690166 h 838993"/>
              <a:gd name="connsiteX80" fmla="*/ 136327 w 334814"/>
              <a:gd name="connsiteY80" fmla="*/ 678160 h 838993"/>
              <a:gd name="connsiteX81" fmla="*/ 138708 w 334814"/>
              <a:gd name="connsiteY81" fmla="*/ 666155 h 838993"/>
              <a:gd name="connsiteX82" fmla="*/ 145521 w 334814"/>
              <a:gd name="connsiteY82" fmla="*/ 655968 h 838993"/>
              <a:gd name="connsiteX83" fmla="*/ 155675 w 334814"/>
              <a:gd name="connsiteY83" fmla="*/ 649155 h 838993"/>
              <a:gd name="connsiteX84" fmla="*/ 167680 w 334814"/>
              <a:gd name="connsiteY84" fmla="*/ 646774 h 838993"/>
              <a:gd name="connsiteX85" fmla="*/ 31386 w 334814"/>
              <a:gd name="connsiteY85" fmla="*/ 646774 h 838993"/>
              <a:gd name="connsiteX86" fmla="*/ 43392 w 334814"/>
              <a:gd name="connsiteY86" fmla="*/ 649155 h 838993"/>
              <a:gd name="connsiteX87" fmla="*/ 53545 w 334814"/>
              <a:gd name="connsiteY87" fmla="*/ 655968 h 838993"/>
              <a:gd name="connsiteX88" fmla="*/ 60358 w 334814"/>
              <a:gd name="connsiteY88" fmla="*/ 666155 h 838993"/>
              <a:gd name="connsiteX89" fmla="*/ 62739 w 334814"/>
              <a:gd name="connsiteY89" fmla="*/ 678160 h 838993"/>
              <a:gd name="connsiteX90" fmla="*/ 60358 w 334814"/>
              <a:gd name="connsiteY90" fmla="*/ 690166 h 838993"/>
              <a:gd name="connsiteX91" fmla="*/ 53545 w 334814"/>
              <a:gd name="connsiteY91" fmla="*/ 700319 h 838993"/>
              <a:gd name="connsiteX92" fmla="*/ 43392 w 334814"/>
              <a:gd name="connsiteY92" fmla="*/ 707132 h 838993"/>
              <a:gd name="connsiteX93" fmla="*/ 31386 w 334814"/>
              <a:gd name="connsiteY93" fmla="*/ 709513 h 838993"/>
              <a:gd name="connsiteX94" fmla="*/ 19381 w 334814"/>
              <a:gd name="connsiteY94" fmla="*/ 707132 h 838993"/>
              <a:gd name="connsiteX95" fmla="*/ 9194 w 334814"/>
              <a:gd name="connsiteY95" fmla="*/ 700319 h 838993"/>
              <a:gd name="connsiteX96" fmla="*/ 2381 w 334814"/>
              <a:gd name="connsiteY96" fmla="*/ 690166 h 838993"/>
              <a:gd name="connsiteX97" fmla="*/ 0 w 334814"/>
              <a:gd name="connsiteY97" fmla="*/ 678160 h 838993"/>
              <a:gd name="connsiteX98" fmla="*/ 2381 w 334814"/>
              <a:gd name="connsiteY98" fmla="*/ 666155 h 838993"/>
              <a:gd name="connsiteX99" fmla="*/ 9194 w 334814"/>
              <a:gd name="connsiteY99" fmla="*/ 655968 h 838993"/>
              <a:gd name="connsiteX100" fmla="*/ 19381 w 334814"/>
              <a:gd name="connsiteY100" fmla="*/ 649155 h 838993"/>
              <a:gd name="connsiteX101" fmla="*/ 31386 w 334814"/>
              <a:gd name="connsiteY101" fmla="*/ 646774 h 838993"/>
              <a:gd name="connsiteX102" fmla="*/ 303444 w 334814"/>
              <a:gd name="connsiteY102" fmla="*/ 517888 h 838993"/>
              <a:gd name="connsiteX103" fmla="*/ 315450 w 334814"/>
              <a:gd name="connsiteY103" fmla="*/ 520269 h 838993"/>
              <a:gd name="connsiteX104" fmla="*/ 325603 w 334814"/>
              <a:gd name="connsiteY104" fmla="*/ 527049 h 838993"/>
              <a:gd name="connsiteX105" fmla="*/ 332416 w 334814"/>
              <a:gd name="connsiteY105" fmla="*/ 537236 h 838993"/>
              <a:gd name="connsiteX106" fmla="*/ 334797 w 334814"/>
              <a:gd name="connsiteY106" fmla="*/ 549241 h 838993"/>
              <a:gd name="connsiteX107" fmla="*/ 332416 w 334814"/>
              <a:gd name="connsiteY107" fmla="*/ 561247 h 838993"/>
              <a:gd name="connsiteX108" fmla="*/ 325603 w 334814"/>
              <a:gd name="connsiteY108" fmla="*/ 571433 h 838993"/>
              <a:gd name="connsiteX109" fmla="*/ 315450 w 334814"/>
              <a:gd name="connsiteY109" fmla="*/ 578213 h 838993"/>
              <a:gd name="connsiteX110" fmla="*/ 303444 w 334814"/>
              <a:gd name="connsiteY110" fmla="*/ 580627 h 838993"/>
              <a:gd name="connsiteX111" fmla="*/ 291439 w 334814"/>
              <a:gd name="connsiteY111" fmla="*/ 578213 h 838993"/>
              <a:gd name="connsiteX112" fmla="*/ 281252 w 334814"/>
              <a:gd name="connsiteY112" fmla="*/ 571433 h 838993"/>
              <a:gd name="connsiteX113" fmla="*/ 274439 w 334814"/>
              <a:gd name="connsiteY113" fmla="*/ 561247 h 838993"/>
              <a:gd name="connsiteX114" fmla="*/ 272058 w 334814"/>
              <a:gd name="connsiteY114" fmla="*/ 549241 h 838993"/>
              <a:gd name="connsiteX115" fmla="*/ 274439 w 334814"/>
              <a:gd name="connsiteY115" fmla="*/ 537236 h 838993"/>
              <a:gd name="connsiteX116" fmla="*/ 281252 w 334814"/>
              <a:gd name="connsiteY116" fmla="*/ 527049 h 838993"/>
              <a:gd name="connsiteX117" fmla="*/ 291439 w 334814"/>
              <a:gd name="connsiteY117" fmla="*/ 520269 h 838993"/>
              <a:gd name="connsiteX118" fmla="*/ 303444 w 334814"/>
              <a:gd name="connsiteY118" fmla="*/ 517888 h 838993"/>
              <a:gd name="connsiteX119" fmla="*/ 167680 w 334814"/>
              <a:gd name="connsiteY119" fmla="*/ 517888 h 838993"/>
              <a:gd name="connsiteX120" fmla="*/ 179686 w 334814"/>
              <a:gd name="connsiteY120" fmla="*/ 520269 h 838993"/>
              <a:gd name="connsiteX121" fmla="*/ 189872 w 334814"/>
              <a:gd name="connsiteY121" fmla="*/ 527049 h 838993"/>
              <a:gd name="connsiteX122" fmla="*/ 196652 w 334814"/>
              <a:gd name="connsiteY122" fmla="*/ 537236 h 838993"/>
              <a:gd name="connsiteX123" fmla="*/ 199066 w 334814"/>
              <a:gd name="connsiteY123" fmla="*/ 549241 h 838993"/>
              <a:gd name="connsiteX124" fmla="*/ 196652 w 334814"/>
              <a:gd name="connsiteY124" fmla="*/ 561247 h 838993"/>
              <a:gd name="connsiteX125" fmla="*/ 189872 w 334814"/>
              <a:gd name="connsiteY125" fmla="*/ 571433 h 838993"/>
              <a:gd name="connsiteX126" fmla="*/ 179686 w 334814"/>
              <a:gd name="connsiteY126" fmla="*/ 578213 h 838993"/>
              <a:gd name="connsiteX127" fmla="*/ 167680 w 334814"/>
              <a:gd name="connsiteY127" fmla="*/ 580627 h 838993"/>
              <a:gd name="connsiteX128" fmla="*/ 155675 w 334814"/>
              <a:gd name="connsiteY128" fmla="*/ 578213 h 838993"/>
              <a:gd name="connsiteX129" fmla="*/ 145521 w 334814"/>
              <a:gd name="connsiteY129" fmla="*/ 571433 h 838993"/>
              <a:gd name="connsiteX130" fmla="*/ 138708 w 334814"/>
              <a:gd name="connsiteY130" fmla="*/ 561247 h 838993"/>
              <a:gd name="connsiteX131" fmla="*/ 136327 w 334814"/>
              <a:gd name="connsiteY131" fmla="*/ 549241 h 838993"/>
              <a:gd name="connsiteX132" fmla="*/ 138708 w 334814"/>
              <a:gd name="connsiteY132" fmla="*/ 537236 h 838993"/>
              <a:gd name="connsiteX133" fmla="*/ 145521 w 334814"/>
              <a:gd name="connsiteY133" fmla="*/ 527049 h 838993"/>
              <a:gd name="connsiteX134" fmla="*/ 155675 w 334814"/>
              <a:gd name="connsiteY134" fmla="*/ 520269 h 838993"/>
              <a:gd name="connsiteX135" fmla="*/ 167680 w 334814"/>
              <a:gd name="connsiteY135" fmla="*/ 517888 h 838993"/>
              <a:gd name="connsiteX136" fmla="*/ 31386 w 334814"/>
              <a:gd name="connsiteY136" fmla="*/ 517888 h 838993"/>
              <a:gd name="connsiteX137" fmla="*/ 43392 w 334814"/>
              <a:gd name="connsiteY137" fmla="*/ 520269 h 838993"/>
              <a:gd name="connsiteX138" fmla="*/ 53545 w 334814"/>
              <a:gd name="connsiteY138" fmla="*/ 527049 h 838993"/>
              <a:gd name="connsiteX139" fmla="*/ 60358 w 334814"/>
              <a:gd name="connsiteY139" fmla="*/ 537236 h 838993"/>
              <a:gd name="connsiteX140" fmla="*/ 62739 w 334814"/>
              <a:gd name="connsiteY140" fmla="*/ 549241 h 838993"/>
              <a:gd name="connsiteX141" fmla="*/ 60358 w 334814"/>
              <a:gd name="connsiteY141" fmla="*/ 561247 h 838993"/>
              <a:gd name="connsiteX142" fmla="*/ 53545 w 334814"/>
              <a:gd name="connsiteY142" fmla="*/ 571433 h 838993"/>
              <a:gd name="connsiteX143" fmla="*/ 43392 w 334814"/>
              <a:gd name="connsiteY143" fmla="*/ 578213 h 838993"/>
              <a:gd name="connsiteX144" fmla="*/ 31386 w 334814"/>
              <a:gd name="connsiteY144" fmla="*/ 580627 h 838993"/>
              <a:gd name="connsiteX145" fmla="*/ 19381 w 334814"/>
              <a:gd name="connsiteY145" fmla="*/ 578213 h 838993"/>
              <a:gd name="connsiteX146" fmla="*/ 9194 w 334814"/>
              <a:gd name="connsiteY146" fmla="*/ 571433 h 838993"/>
              <a:gd name="connsiteX147" fmla="*/ 2381 w 334814"/>
              <a:gd name="connsiteY147" fmla="*/ 561247 h 838993"/>
              <a:gd name="connsiteX148" fmla="*/ 0 w 334814"/>
              <a:gd name="connsiteY148" fmla="*/ 549241 h 838993"/>
              <a:gd name="connsiteX149" fmla="*/ 2381 w 334814"/>
              <a:gd name="connsiteY149" fmla="*/ 537236 h 838993"/>
              <a:gd name="connsiteX150" fmla="*/ 9194 w 334814"/>
              <a:gd name="connsiteY150" fmla="*/ 527049 h 838993"/>
              <a:gd name="connsiteX151" fmla="*/ 19381 w 334814"/>
              <a:gd name="connsiteY151" fmla="*/ 520269 h 838993"/>
              <a:gd name="connsiteX152" fmla="*/ 31386 w 334814"/>
              <a:gd name="connsiteY152" fmla="*/ 517888 h 838993"/>
              <a:gd name="connsiteX153" fmla="*/ 303444 w 334814"/>
              <a:gd name="connsiteY153" fmla="*/ 388408 h 838993"/>
              <a:gd name="connsiteX154" fmla="*/ 315450 w 334814"/>
              <a:gd name="connsiteY154" fmla="*/ 390789 h 838993"/>
              <a:gd name="connsiteX155" fmla="*/ 325603 w 334814"/>
              <a:gd name="connsiteY155" fmla="*/ 397602 h 838993"/>
              <a:gd name="connsiteX156" fmla="*/ 332416 w 334814"/>
              <a:gd name="connsiteY156" fmla="*/ 407756 h 838993"/>
              <a:gd name="connsiteX157" fmla="*/ 334797 w 334814"/>
              <a:gd name="connsiteY157" fmla="*/ 419761 h 838993"/>
              <a:gd name="connsiteX158" fmla="*/ 332416 w 334814"/>
              <a:gd name="connsiteY158" fmla="*/ 431767 h 838993"/>
              <a:gd name="connsiteX159" fmla="*/ 325603 w 334814"/>
              <a:gd name="connsiteY159" fmla="*/ 441953 h 838993"/>
              <a:gd name="connsiteX160" fmla="*/ 315450 w 334814"/>
              <a:gd name="connsiteY160" fmla="*/ 448766 h 838993"/>
              <a:gd name="connsiteX161" fmla="*/ 303444 w 334814"/>
              <a:gd name="connsiteY161" fmla="*/ 451147 h 838993"/>
              <a:gd name="connsiteX162" fmla="*/ 291439 w 334814"/>
              <a:gd name="connsiteY162" fmla="*/ 448766 h 838993"/>
              <a:gd name="connsiteX163" fmla="*/ 281252 w 334814"/>
              <a:gd name="connsiteY163" fmla="*/ 441953 h 838993"/>
              <a:gd name="connsiteX164" fmla="*/ 274439 w 334814"/>
              <a:gd name="connsiteY164" fmla="*/ 431767 h 838993"/>
              <a:gd name="connsiteX165" fmla="*/ 272058 w 334814"/>
              <a:gd name="connsiteY165" fmla="*/ 419761 h 838993"/>
              <a:gd name="connsiteX166" fmla="*/ 274439 w 334814"/>
              <a:gd name="connsiteY166" fmla="*/ 407756 h 838993"/>
              <a:gd name="connsiteX167" fmla="*/ 281252 w 334814"/>
              <a:gd name="connsiteY167" fmla="*/ 397602 h 838993"/>
              <a:gd name="connsiteX168" fmla="*/ 291439 w 334814"/>
              <a:gd name="connsiteY168" fmla="*/ 390789 h 838993"/>
              <a:gd name="connsiteX169" fmla="*/ 303444 w 334814"/>
              <a:gd name="connsiteY169" fmla="*/ 388408 h 838993"/>
              <a:gd name="connsiteX170" fmla="*/ 167680 w 334814"/>
              <a:gd name="connsiteY170" fmla="*/ 388408 h 838993"/>
              <a:gd name="connsiteX171" fmla="*/ 179686 w 334814"/>
              <a:gd name="connsiteY171" fmla="*/ 390789 h 838993"/>
              <a:gd name="connsiteX172" fmla="*/ 189872 w 334814"/>
              <a:gd name="connsiteY172" fmla="*/ 397602 h 838993"/>
              <a:gd name="connsiteX173" fmla="*/ 196652 w 334814"/>
              <a:gd name="connsiteY173" fmla="*/ 407756 h 838993"/>
              <a:gd name="connsiteX174" fmla="*/ 199066 w 334814"/>
              <a:gd name="connsiteY174" fmla="*/ 419761 h 838993"/>
              <a:gd name="connsiteX175" fmla="*/ 196652 w 334814"/>
              <a:gd name="connsiteY175" fmla="*/ 431767 h 838993"/>
              <a:gd name="connsiteX176" fmla="*/ 189872 w 334814"/>
              <a:gd name="connsiteY176" fmla="*/ 441953 h 838993"/>
              <a:gd name="connsiteX177" fmla="*/ 179686 w 334814"/>
              <a:gd name="connsiteY177" fmla="*/ 448766 h 838993"/>
              <a:gd name="connsiteX178" fmla="*/ 167680 w 334814"/>
              <a:gd name="connsiteY178" fmla="*/ 451147 h 838993"/>
              <a:gd name="connsiteX179" fmla="*/ 155675 w 334814"/>
              <a:gd name="connsiteY179" fmla="*/ 448766 h 838993"/>
              <a:gd name="connsiteX180" fmla="*/ 145521 w 334814"/>
              <a:gd name="connsiteY180" fmla="*/ 441953 h 838993"/>
              <a:gd name="connsiteX181" fmla="*/ 138708 w 334814"/>
              <a:gd name="connsiteY181" fmla="*/ 431767 h 838993"/>
              <a:gd name="connsiteX182" fmla="*/ 136327 w 334814"/>
              <a:gd name="connsiteY182" fmla="*/ 419761 h 838993"/>
              <a:gd name="connsiteX183" fmla="*/ 138708 w 334814"/>
              <a:gd name="connsiteY183" fmla="*/ 407756 h 838993"/>
              <a:gd name="connsiteX184" fmla="*/ 145521 w 334814"/>
              <a:gd name="connsiteY184" fmla="*/ 397602 h 838993"/>
              <a:gd name="connsiteX185" fmla="*/ 155675 w 334814"/>
              <a:gd name="connsiteY185" fmla="*/ 390789 h 838993"/>
              <a:gd name="connsiteX186" fmla="*/ 167680 w 334814"/>
              <a:gd name="connsiteY186" fmla="*/ 388408 h 838993"/>
              <a:gd name="connsiteX187" fmla="*/ 31386 w 334814"/>
              <a:gd name="connsiteY187" fmla="*/ 388408 h 838993"/>
              <a:gd name="connsiteX188" fmla="*/ 43392 w 334814"/>
              <a:gd name="connsiteY188" fmla="*/ 390789 h 838993"/>
              <a:gd name="connsiteX189" fmla="*/ 53545 w 334814"/>
              <a:gd name="connsiteY189" fmla="*/ 397602 h 838993"/>
              <a:gd name="connsiteX190" fmla="*/ 60358 w 334814"/>
              <a:gd name="connsiteY190" fmla="*/ 407756 h 838993"/>
              <a:gd name="connsiteX191" fmla="*/ 62739 w 334814"/>
              <a:gd name="connsiteY191" fmla="*/ 419761 h 838993"/>
              <a:gd name="connsiteX192" fmla="*/ 60358 w 334814"/>
              <a:gd name="connsiteY192" fmla="*/ 431767 h 838993"/>
              <a:gd name="connsiteX193" fmla="*/ 53545 w 334814"/>
              <a:gd name="connsiteY193" fmla="*/ 441953 h 838993"/>
              <a:gd name="connsiteX194" fmla="*/ 43392 w 334814"/>
              <a:gd name="connsiteY194" fmla="*/ 448766 h 838993"/>
              <a:gd name="connsiteX195" fmla="*/ 31386 w 334814"/>
              <a:gd name="connsiteY195" fmla="*/ 451147 h 838993"/>
              <a:gd name="connsiteX196" fmla="*/ 19381 w 334814"/>
              <a:gd name="connsiteY196" fmla="*/ 448766 h 838993"/>
              <a:gd name="connsiteX197" fmla="*/ 9194 w 334814"/>
              <a:gd name="connsiteY197" fmla="*/ 441953 h 838993"/>
              <a:gd name="connsiteX198" fmla="*/ 2381 w 334814"/>
              <a:gd name="connsiteY198" fmla="*/ 431767 h 838993"/>
              <a:gd name="connsiteX199" fmla="*/ 0 w 334814"/>
              <a:gd name="connsiteY199" fmla="*/ 419761 h 838993"/>
              <a:gd name="connsiteX200" fmla="*/ 2381 w 334814"/>
              <a:gd name="connsiteY200" fmla="*/ 407756 h 838993"/>
              <a:gd name="connsiteX201" fmla="*/ 9194 w 334814"/>
              <a:gd name="connsiteY201" fmla="*/ 397602 h 838993"/>
              <a:gd name="connsiteX202" fmla="*/ 19381 w 334814"/>
              <a:gd name="connsiteY202" fmla="*/ 390789 h 838993"/>
              <a:gd name="connsiteX203" fmla="*/ 31386 w 334814"/>
              <a:gd name="connsiteY203" fmla="*/ 388408 h 838993"/>
              <a:gd name="connsiteX204" fmla="*/ 164406 w 334814"/>
              <a:gd name="connsiteY204" fmla="*/ 259358 h 838993"/>
              <a:gd name="connsiteX205" fmla="*/ 176576 w 334814"/>
              <a:gd name="connsiteY205" fmla="*/ 260548 h 838993"/>
              <a:gd name="connsiteX206" fmla="*/ 187391 w 334814"/>
              <a:gd name="connsiteY206" fmla="*/ 266303 h 838993"/>
              <a:gd name="connsiteX207" fmla="*/ 195163 w 334814"/>
              <a:gd name="connsiteY207" fmla="*/ 275762 h 838993"/>
              <a:gd name="connsiteX208" fmla="*/ 198702 w 334814"/>
              <a:gd name="connsiteY208" fmla="*/ 287470 h 838993"/>
              <a:gd name="connsiteX209" fmla="*/ 197512 w 334814"/>
              <a:gd name="connsiteY209" fmla="*/ 299640 h 838993"/>
              <a:gd name="connsiteX210" fmla="*/ 191757 w 334814"/>
              <a:gd name="connsiteY210" fmla="*/ 310455 h 838993"/>
              <a:gd name="connsiteX211" fmla="*/ 182298 w 334814"/>
              <a:gd name="connsiteY211" fmla="*/ 318227 h 838993"/>
              <a:gd name="connsiteX212" fmla="*/ 170590 w 334814"/>
              <a:gd name="connsiteY212" fmla="*/ 321766 h 838993"/>
              <a:gd name="connsiteX213" fmla="*/ 158419 w 334814"/>
              <a:gd name="connsiteY213" fmla="*/ 320576 h 838993"/>
              <a:gd name="connsiteX214" fmla="*/ 147605 w 334814"/>
              <a:gd name="connsiteY214" fmla="*/ 314821 h 838993"/>
              <a:gd name="connsiteX215" fmla="*/ 139832 w 334814"/>
              <a:gd name="connsiteY215" fmla="*/ 305362 h 838993"/>
              <a:gd name="connsiteX216" fmla="*/ 136294 w 334814"/>
              <a:gd name="connsiteY216" fmla="*/ 293654 h 838993"/>
              <a:gd name="connsiteX217" fmla="*/ 137484 w 334814"/>
              <a:gd name="connsiteY217" fmla="*/ 281483 h 838993"/>
              <a:gd name="connsiteX218" fmla="*/ 143239 w 334814"/>
              <a:gd name="connsiteY218" fmla="*/ 270669 h 838993"/>
              <a:gd name="connsiteX219" fmla="*/ 152698 w 334814"/>
              <a:gd name="connsiteY219" fmla="*/ 262896 h 838993"/>
              <a:gd name="connsiteX220" fmla="*/ 164406 w 334814"/>
              <a:gd name="connsiteY220" fmla="*/ 259358 h 838993"/>
              <a:gd name="connsiteX221" fmla="*/ 305660 w 334814"/>
              <a:gd name="connsiteY221" fmla="*/ 258994 h 838993"/>
              <a:gd name="connsiteX222" fmla="*/ 317467 w 334814"/>
              <a:gd name="connsiteY222" fmla="*/ 262235 h 838993"/>
              <a:gd name="connsiteX223" fmla="*/ 327157 w 334814"/>
              <a:gd name="connsiteY223" fmla="*/ 269742 h 838993"/>
              <a:gd name="connsiteX224" fmla="*/ 333209 w 334814"/>
              <a:gd name="connsiteY224" fmla="*/ 280359 h 838993"/>
              <a:gd name="connsiteX225" fmla="*/ 334731 w 334814"/>
              <a:gd name="connsiteY225" fmla="*/ 292530 h 838993"/>
              <a:gd name="connsiteX226" fmla="*/ 331523 w 334814"/>
              <a:gd name="connsiteY226" fmla="*/ 304337 h 838993"/>
              <a:gd name="connsiteX227" fmla="*/ 324015 w 334814"/>
              <a:gd name="connsiteY227" fmla="*/ 313994 h 838993"/>
              <a:gd name="connsiteX228" fmla="*/ 313366 w 334814"/>
              <a:gd name="connsiteY228" fmla="*/ 320046 h 838993"/>
              <a:gd name="connsiteX229" fmla="*/ 301228 w 334814"/>
              <a:gd name="connsiteY229" fmla="*/ 321568 h 838993"/>
              <a:gd name="connsiteX230" fmla="*/ 289421 w 334814"/>
              <a:gd name="connsiteY230" fmla="*/ 318360 h 838993"/>
              <a:gd name="connsiteX231" fmla="*/ 279764 w 334814"/>
              <a:gd name="connsiteY231" fmla="*/ 310852 h 838993"/>
              <a:gd name="connsiteX232" fmla="*/ 273678 w 334814"/>
              <a:gd name="connsiteY232" fmla="*/ 300203 h 838993"/>
              <a:gd name="connsiteX233" fmla="*/ 272157 w 334814"/>
              <a:gd name="connsiteY233" fmla="*/ 288065 h 838993"/>
              <a:gd name="connsiteX234" fmla="*/ 275398 w 334814"/>
              <a:gd name="connsiteY234" fmla="*/ 276258 h 838993"/>
              <a:gd name="connsiteX235" fmla="*/ 282905 w 334814"/>
              <a:gd name="connsiteY235" fmla="*/ 266601 h 838993"/>
              <a:gd name="connsiteX236" fmla="*/ 293522 w 334814"/>
              <a:gd name="connsiteY236" fmla="*/ 260515 h 838993"/>
              <a:gd name="connsiteX237" fmla="*/ 305660 w 334814"/>
              <a:gd name="connsiteY237" fmla="*/ 258994 h 838993"/>
              <a:gd name="connsiteX238" fmla="*/ 33602 w 334814"/>
              <a:gd name="connsiteY238" fmla="*/ 258994 h 838993"/>
              <a:gd name="connsiteX239" fmla="*/ 45409 w 334814"/>
              <a:gd name="connsiteY239" fmla="*/ 262235 h 838993"/>
              <a:gd name="connsiteX240" fmla="*/ 55100 w 334814"/>
              <a:gd name="connsiteY240" fmla="*/ 269742 h 838993"/>
              <a:gd name="connsiteX241" fmla="*/ 61152 w 334814"/>
              <a:gd name="connsiteY241" fmla="*/ 280359 h 838993"/>
              <a:gd name="connsiteX242" fmla="*/ 62673 w 334814"/>
              <a:gd name="connsiteY242" fmla="*/ 292530 h 838993"/>
              <a:gd name="connsiteX243" fmla="*/ 59432 w 334814"/>
              <a:gd name="connsiteY243" fmla="*/ 304337 h 838993"/>
              <a:gd name="connsiteX244" fmla="*/ 51925 w 334814"/>
              <a:gd name="connsiteY244" fmla="*/ 313994 h 838993"/>
              <a:gd name="connsiteX245" fmla="*/ 41308 w 334814"/>
              <a:gd name="connsiteY245" fmla="*/ 320046 h 838993"/>
              <a:gd name="connsiteX246" fmla="*/ 29171 w 334814"/>
              <a:gd name="connsiteY246" fmla="*/ 321601 h 838993"/>
              <a:gd name="connsiteX247" fmla="*/ 17364 w 334814"/>
              <a:gd name="connsiteY247" fmla="*/ 318359 h 838993"/>
              <a:gd name="connsiteX248" fmla="*/ 7673 w 334814"/>
              <a:gd name="connsiteY248" fmla="*/ 310852 h 838993"/>
              <a:gd name="connsiteX249" fmla="*/ 1621 w 334814"/>
              <a:gd name="connsiteY249" fmla="*/ 300202 h 838993"/>
              <a:gd name="connsiteX250" fmla="*/ 99 w 334814"/>
              <a:gd name="connsiteY250" fmla="*/ 288065 h 838993"/>
              <a:gd name="connsiteX251" fmla="*/ 3341 w 334814"/>
              <a:gd name="connsiteY251" fmla="*/ 276258 h 838993"/>
              <a:gd name="connsiteX252" fmla="*/ 10815 w 334814"/>
              <a:gd name="connsiteY252" fmla="*/ 266600 h 838993"/>
              <a:gd name="connsiteX253" fmla="*/ 21465 w 334814"/>
              <a:gd name="connsiteY253" fmla="*/ 260548 h 838993"/>
              <a:gd name="connsiteX254" fmla="*/ 33602 w 334814"/>
              <a:gd name="connsiteY254" fmla="*/ 258994 h 838993"/>
              <a:gd name="connsiteX255" fmla="*/ 303444 w 334814"/>
              <a:gd name="connsiteY255" fmla="*/ 129447 h 838993"/>
              <a:gd name="connsiteX256" fmla="*/ 334797 w 334814"/>
              <a:gd name="connsiteY256" fmla="*/ 160833 h 838993"/>
              <a:gd name="connsiteX257" fmla="*/ 303444 w 334814"/>
              <a:gd name="connsiteY257" fmla="*/ 192186 h 838993"/>
              <a:gd name="connsiteX258" fmla="*/ 272058 w 334814"/>
              <a:gd name="connsiteY258" fmla="*/ 160833 h 838993"/>
              <a:gd name="connsiteX259" fmla="*/ 303444 w 334814"/>
              <a:gd name="connsiteY259" fmla="*/ 129447 h 838993"/>
              <a:gd name="connsiteX260" fmla="*/ 167680 w 334814"/>
              <a:gd name="connsiteY260" fmla="*/ 129447 h 838993"/>
              <a:gd name="connsiteX261" fmla="*/ 199066 w 334814"/>
              <a:gd name="connsiteY261" fmla="*/ 160833 h 838993"/>
              <a:gd name="connsiteX262" fmla="*/ 167680 w 334814"/>
              <a:gd name="connsiteY262" fmla="*/ 192186 h 838993"/>
              <a:gd name="connsiteX263" fmla="*/ 136327 w 334814"/>
              <a:gd name="connsiteY263" fmla="*/ 160833 h 838993"/>
              <a:gd name="connsiteX264" fmla="*/ 167680 w 334814"/>
              <a:gd name="connsiteY264" fmla="*/ 129447 h 838993"/>
              <a:gd name="connsiteX265" fmla="*/ 31386 w 334814"/>
              <a:gd name="connsiteY265" fmla="*/ 129447 h 838993"/>
              <a:gd name="connsiteX266" fmla="*/ 62739 w 334814"/>
              <a:gd name="connsiteY266" fmla="*/ 160833 h 838993"/>
              <a:gd name="connsiteX267" fmla="*/ 31386 w 334814"/>
              <a:gd name="connsiteY267" fmla="*/ 192186 h 838993"/>
              <a:gd name="connsiteX268" fmla="*/ 0 w 334814"/>
              <a:gd name="connsiteY268" fmla="*/ 160833 h 838993"/>
              <a:gd name="connsiteX269" fmla="*/ 31386 w 334814"/>
              <a:gd name="connsiteY269" fmla="*/ 129447 h 838993"/>
              <a:gd name="connsiteX270" fmla="*/ 303444 w 334814"/>
              <a:gd name="connsiteY270" fmla="*/ 0 h 838993"/>
              <a:gd name="connsiteX271" fmla="*/ 334797 w 334814"/>
              <a:gd name="connsiteY271" fmla="*/ 31353 h 838993"/>
              <a:gd name="connsiteX272" fmla="*/ 303444 w 334814"/>
              <a:gd name="connsiteY272" fmla="*/ 62739 h 838993"/>
              <a:gd name="connsiteX273" fmla="*/ 272058 w 334814"/>
              <a:gd name="connsiteY273" fmla="*/ 31353 h 838993"/>
              <a:gd name="connsiteX274" fmla="*/ 303444 w 334814"/>
              <a:gd name="connsiteY274" fmla="*/ 0 h 838993"/>
              <a:gd name="connsiteX275" fmla="*/ 167680 w 334814"/>
              <a:gd name="connsiteY275" fmla="*/ 0 h 838993"/>
              <a:gd name="connsiteX276" fmla="*/ 199066 w 334814"/>
              <a:gd name="connsiteY276" fmla="*/ 31353 h 838993"/>
              <a:gd name="connsiteX277" fmla="*/ 167680 w 334814"/>
              <a:gd name="connsiteY277" fmla="*/ 62739 h 838993"/>
              <a:gd name="connsiteX278" fmla="*/ 136327 w 334814"/>
              <a:gd name="connsiteY278" fmla="*/ 31353 h 838993"/>
              <a:gd name="connsiteX279" fmla="*/ 167680 w 334814"/>
              <a:gd name="connsiteY279" fmla="*/ 0 h 838993"/>
              <a:gd name="connsiteX280" fmla="*/ 31386 w 334814"/>
              <a:gd name="connsiteY280" fmla="*/ 0 h 838993"/>
              <a:gd name="connsiteX281" fmla="*/ 62739 w 334814"/>
              <a:gd name="connsiteY281" fmla="*/ 31353 h 838993"/>
              <a:gd name="connsiteX282" fmla="*/ 31386 w 334814"/>
              <a:gd name="connsiteY282" fmla="*/ 62739 h 838993"/>
              <a:gd name="connsiteX283" fmla="*/ 0 w 334814"/>
              <a:gd name="connsiteY283" fmla="*/ 31353 h 838993"/>
              <a:gd name="connsiteX284" fmla="*/ 31386 w 334814"/>
              <a:gd name="connsiteY284" fmla="*/ 0 h 838993"/>
            </a:gdLst>
            <a:rect l="l" t="t" r="r" b="b"/>
            <a:pathLst>
              <a:path w="334814" h="838993">
                <a:moveTo>
                  <a:pt x="303444" y="776254"/>
                </a:moveTo>
                <a:cubicBezTo>
                  <a:pt x="307578" y="776254"/>
                  <a:pt x="311580" y="777048"/>
                  <a:pt x="315450" y="778635"/>
                </a:cubicBezTo>
                <a:cubicBezTo>
                  <a:pt x="319286" y="780223"/>
                  <a:pt x="322660" y="782505"/>
                  <a:pt x="325603" y="785448"/>
                </a:cubicBezTo>
                <a:cubicBezTo>
                  <a:pt x="328547" y="788392"/>
                  <a:pt x="330829" y="791765"/>
                  <a:pt x="332416" y="795602"/>
                </a:cubicBezTo>
                <a:cubicBezTo>
                  <a:pt x="334004" y="799471"/>
                  <a:pt x="334797" y="803473"/>
                  <a:pt x="334797" y="807607"/>
                </a:cubicBezTo>
                <a:cubicBezTo>
                  <a:pt x="334797" y="811774"/>
                  <a:pt x="334004" y="815776"/>
                  <a:pt x="332416" y="819613"/>
                </a:cubicBezTo>
                <a:cubicBezTo>
                  <a:pt x="330829" y="823449"/>
                  <a:pt x="328547" y="826856"/>
                  <a:pt x="325603" y="829799"/>
                </a:cubicBezTo>
                <a:cubicBezTo>
                  <a:pt x="322660" y="832743"/>
                  <a:pt x="319286" y="834992"/>
                  <a:pt x="315450" y="836612"/>
                </a:cubicBezTo>
                <a:cubicBezTo>
                  <a:pt x="311580" y="838200"/>
                  <a:pt x="307578" y="838993"/>
                  <a:pt x="303444" y="838993"/>
                </a:cubicBezTo>
                <a:cubicBezTo>
                  <a:pt x="299277" y="838993"/>
                  <a:pt x="295275" y="838200"/>
                  <a:pt x="291439" y="836612"/>
                </a:cubicBezTo>
                <a:cubicBezTo>
                  <a:pt x="287569" y="834992"/>
                  <a:pt x="284196" y="832743"/>
                  <a:pt x="281252" y="829799"/>
                </a:cubicBezTo>
                <a:cubicBezTo>
                  <a:pt x="278309" y="826856"/>
                  <a:pt x="276027" y="823449"/>
                  <a:pt x="274439" y="819613"/>
                </a:cubicBezTo>
                <a:cubicBezTo>
                  <a:pt x="272852" y="815776"/>
                  <a:pt x="272058" y="811774"/>
                  <a:pt x="272058" y="807607"/>
                </a:cubicBezTo>
                <a:cubicBezTo>
                  <a:pt x="272058" y="803473"/>
                  <a:pt x="272852" y="799471"/>
                  <a:pt x="274439" y="795602"/>
                </a:cubicBezTo>
                <a:cubicBezTo>
                  <a:pt x="276027" y="791765"/>
                  <a:pt x="278309" y="788392"/>
                  <a:pt x="281252" y="785448"/>
                </a:cubicBezTo>
                <a:cubicBezTo>
                  <a:pt x="284196" y="782505"/>
                  <a:pt x="287569" y="780223"/>
                  <a:pt x="291439" y="778635"/>
                </a:cubicBezTo>
                <a:cubicBezTo>
                  <a:pt x="295275" y="777048"/>
                  <a:pt x="299277" y="776254"/>
                  <a:pt x="303444" y="776254"/>
                </a:cubicBezTo>
                <a:close/>
                <a:moveTo>
                  <a:pt x="167680" y="776254"/>
                </a:moveTo>
                <a:cubicBezTo>
                  <a:pt x="171847" y="776254"/>
                  <a:pt x="175849" y="777048"/>
                  <a:pt x="179686" y="778635"/>
                </a:cubicBezTo>
                <a:cubicBezTo>
                  <a:pt x="183522" y="780223"/>
                  <a:pt x="186929" y="782505"/>
                  <a:pt x="189872" y="785448"/>
                </a:cubicBezTo>
                <a:cubicBezTo>
                  <a:pt x="192816" y="788392"/>
                  <a:pt x="195065" y="791765"/>
                  <a:pt x="196652" y="795602"/>
                </a:cubicBezTo>
                <a:cubicBezTo>
                  <a:pt x="198273" y="799471"/>
                  <a:pt x="199066" y="803473"/>
                  <a:pt x="199066" y="807607"/>
                </a:cubicBezTo>
                <a:cubicBezTo>
                  <a:pt x="199066" y="811774"/>
                  <a:pt x="198273" y="815776"/>
                  <a:pt x="196652" y="819613"/>
                </a:cubicBezTo>
                <a:cubicBezTo>
                  <a:pt x="195065" y="823449"/>
                  <a:pt x="192816" y="826856"/>
                  <a:pt x="189872" y="829799"/>
                </a:cubicBezTo>
                <a:cubicBezTo>
                  <a:pt x="186929" y="832743"/>
                  <a:pt x="183522" y="834992"/>
                  <a:pt x="179686" y="836612"/>
                </a:cubicBezTo>
                <a:cubicBezTo>
                  <a:pt x="175849" y="838200"/>
                  <a:pt x="171847" y="838993"/>
                  <a:pt x="167680" y="838993"/>
                </a:cubicBezTo>
                <a:cubicBezTo>
                  <a:pt x="163513" y="838993"/>
                  <a:pt x="159511" y="838200"/>
                  <a:pt x="155675" y="836612"/>
                </a:cubicBezTo>
                <a:cubicBezTo>
                  <a:pt x="151838" y="834992"/>
                  <a:pt x="148432" y="832743"/>
                  <a:pt x="145521" y="829799"/>
                </a:cubicBezTo>
                <a:cubicBezTo>
                  <a:pt x="142578" y="826856"/>
                  <a:pt x="140296" y="823449"/>
                  <a:pt x="138708" y="819613"/>
                </a:cubicBezTo>
                <a:cubicBezTo>
                  <a:pt x="137121" y="815776"/>
                  <a:pt x="136327" y="811774"/>
                  <a:pt x="136327" y="807607"/>
                </a:cubicBezTo>
                <a:cubicBezTo>
                  <a:pt x="136327" y="803473"/>
                  <a:pt x="137121" y="799471"/>
                  <a:pt x="138708" y="795602"/>
                </a:cubicBezTo>
                <a:cubicBezTo>
                  <a:pt x="140296" y="791765"/>
                  <a:pt x="142578" y="788392"/>
                  <a:pt x="145521" y="785448"/>
                </a:cubicBezTo>
                <a:cubicBezTo>
                  <a:pt x="148432" y="782505"/>
                  <a:pt x="151838" y="780223"/>
                  <a:pt x="155675" y="778635"/>
                </a:cubicBezTo>
                <a:cubicBezTo>
                  <a:pt x="159511" y="777048"/>
                  <a:pt x="163513" y="776254"/>
                  <a:pt x="167680" y="776254"/>
                </a:cubicBezTo>
                <a:close/>
                <a:moveTo>
                  <a:pt x="31386" y="776254"/>
                </a:moveTo>
                <a:cubicBezTo>
                  <a:pt x="35520" y="776254"/>
                  <a:pt x="39522" y="777048"/>
                  <a:pt x="43392" y="778635"/>
                </a:cubicBezTo>
                <a:cubicBezTo>
                  <a:pt x="47228" y="780223"/>
                  <a:pt x="50602" y="782505"/>
                  <a:pt x="53545" y="785448"/>
                </a:cubicBezTo>
                <a:cubicBezTo>
                  <a:pt x="56489" y="788392"/>
                  <a:pt x="58771" y="791765"/>
                  <a:pt x="60358" y="795602"/>
                </a:cubicBezTo>
                <a:cubicBezTo>
                  <a:pt x="61946" y="799471"/>
                  <a:pt x="62739" y="803473"/>
                  <a:pt x="62739" y="807607"/>
                </a:cubicBezTo>
                <a:cubicBezTo>
                  <a:pt x="62739" y="811774"/>
                  <a:pt x="61946" y="815776"/>
                  <a:pt x="60358" y="819613"/>
                </a:cubicBezTo>
                <a:cubicBezTo>
                  <a:pt x="58771" y="823449"/>
                  <a:pt x="56489" y="826856"/>
                  <a:pt x="53545" y="829799"/>
                </a:cubicBezTo>
                <a:cubicBezTo>
                  <a:pt x="50602" y="832743"/>
                  <a:pt x="47228" y="834992"/>
                  <a:pt x="43392" y="836612"/>
                </a:cubicBezTo>
                <a:cubicBezTo>
                  <a:pt x="39522" y="838200"/>
                  <a:pt x="35520" y="838993"/>
                  <a:pt x="31386" y="838993"/>
                </a:cubicBezTo>
                <a:cubicBezTo>
                  <a:pt x="27219" y="838993"/>
                  <a:pt x="23217" y="838200"/>
                  <a:pt x="19381" y="836612"/>
                </a:cubicBezTo>
                <a:cubicBezTo>
                  <a:pt x="15511" y="834992"/>
                  <a:pt x="12138" y="832743"/>
                  <a:pt x="9194" y="829799"/>
                </a:cubicBezTo>
                <a:cubicBezTo>
                  <a:pt x="6251" y="826856"/>
                  <a:pt x="3969" y="823449"/>
                  <a:pt x="2381" y="819613"/>
                </a:cubicBezTo>
                <a:cubicBezTo>
                  <a:pt x="794" y="815776"/>
                  <a:pt x="0" y="811774"/>
                  <a:pt x="0" y="807607"/>
                </a:cubicBezTo>
                <a:cubicBezTo>
                  <a:pt x="0" y="803473"/>
                  <a:pt x="794" y="799471"/>
                  <a:pt x="2381" y="795602"/>
                </a:cubicBezTo>
                <a:cubicBezTo>
                  <a:pt x="3969" y="791765"/>
                  <a:pt x="6251" y="788392"/>
                  <a:pt x="9194" y="785448"/>
                </a:cubicBezTo>
                <a:cubicBezTo>
                  <a:pt x="12138" y="782505"/>
                  <a:pt x="15511" y="780223"/>
                  <a:pt x="19381" y="778635"/>
                </a:cubicBezTo>
                <a:cubicBezTo>
                  <a:pt x="23217" y="777048"/>
                  <a:pt x="27219" y="776254"/>
                  <a:pt x="31386" y="776254"/>
                </a:cubicBezTo>
                <a:close/>
                <a:moveTo>
                  <a:pt x="303444" y="646774"/>
                </a:moveTo>
                <a:cubicBezTo>
                  <a:pt x="307578" y="646774"/>
                  <a:pt x="311580" y="647568"/>
                  <a:pt x="315450" y="649155"/>
                </a:cubicBezTo>
                <a:cubicBezTo>
                  <a:pt x="319286" y="650743"/>
                  <a:pt x="322660" y="653025"/>
                  <a:pt x="325603" y="655968"/>
                </a:cubicBezTo>
                <a:cubicBezTo>
                  <a:pt x="328547" y="658912"/>
                  <a:pt x="330829" y="662285"/>
                  <a:pt x="332416" y="666155"/>
                </a:cubicBezTo>
                <a:cubicBezTo>
                  <a:pt x="334004" y="669991"/>
                  <a:pt x="334797" y="673993"/>
                  <a:pt x="334797" y="678160"/>
                </a:cubicBezTo>
                <a:cubicBezTo>
                  <a:pt x="334797" y="682294"/>
                  <a:pt x="334004" y="686296"/>
                  <a:pt x="332416" y="690166"/>
                </a:cubicBezTo>
                <a:cubicBezTo>
                  <a:pt x="330829" y="694002"/>
                  <a:pt x="328547" y="697376"/>
                  <a:pt x="325603" y="700319"/>
                </a:cubicBezTo>
                <a:cubicBezTo>
                  <a:pt x="322660" y="703263"/>
                  <a:pt x="319286" y="705545"/>
                  <a:pt x="315450" y="707132"/>
                </a:cubicBezTo>
                <a:cubicBezTo>
                  <a:pt x="311580" y="708720"/>
                  <a:pt x="307578" y="709513"/>
                  <a:pt x="303444" y="709513"/>
                </a:cubicBezTo>
                <a:cubicBezTo>
                  <a:pt x="299277" y="709513"/>
                  <a:pt x="295275" y="708720"/>
                  <a:pt x="291439" y="707132"/>
                </a:cubicBezTo>
                <a:cubicBezTo>
                  <a:pt x="287569" y="705545"/>
                  <a:pt x="284196" y="703263"/>
                  <a:pt x="281252" y="700319"/>
                </a:cubicBezTo>
                <a:cubicBezTo>
                  <a:pt x="278309" y="697376"/>
                  <a:pt x="276027" y="694002"/>
                  <a:pt x="274439" y="690166"/>
                </a:cubicBezTo>
                <a:cubicBezTo>
                  <a:pt x="272852" y="686296"/>
                  <a:pt x="272058" y="682294"/>
                  <a:pt x="272058" y="678160"/>
                </a:cubicBezTo>
                <a:cubicBezTo>
                  <a:pt x="272058" y="673993"/>
                  <a:pt x="272852" y="669991"/>
                  <a:pt x="274439" y="666155"/>
                </a:cubicBezTo>
                <a:cubicBezTo>
                  <a:pt x="276027" y="662285"/>
                  <a:pt x="278309" y="658912"/>
                  <a:pt x="281252" y="655968"/>
                </a:cubicBezTo>
                <a:cubicBezTo>
                  <a:pt x="284196" y="653025"/>
                  <a:pt x="287569" y="650743"/>
                  <a:pt x="291439" y="649155"/>
                </a:cubicBezTo>
                <a:cubicBezTo>
                  <a:pt x="295275" y="647568"/>
                  <a:pt x="299277" y="646774"/>
                  <a:pt x="303444" y="646774"/>
                </a:cubicBezTo>
                <a:close/>
                <a:moveTo>
                  <a:pt x="167680" y="646774"/>
                </a:moveTo>
                <a:cubicBezTo>
                  <a:pt x="171847" y="646774"/>
                  <a:pt x="175849" y="647568"/>
                  <a:pt x="179686" y="649155"/>
                </a:cubicBezTo>
                <a:cubicBezTo>
                  <a:pt x="183522" y="650743"/>
                  <a:pt x="186929" y="653025"/>
                  <a:pt x="189872" y="655968"/>
                </a:cubicBezTo>
                <a:cubicBezTo>
                  <a:pt x="192816" y="658912"/>
                  <a:pt x="195065" y="662285"/>
                  <a:pt x="196652" y="666155"/>
                </a:cubicBezTo>
                <a:cubicBezTo>
                  <a:pt x="198273" y="669991"/>
                  <a:pt x="199066" y="673993"/>
                  <a:pt x="199066" y="678160"/>
                </a:cubicBezTo>
                <a:cubicBezTo>
                  <a:pt x="199066" y="682294"/>
                  <a:pt x="198273" y="686296"/>
                  <a:pt x="196652" y="690166"/>
                </a:cubicBezTo>
                <a:cubicBezTo>
                  <a:pt x="195065" y="694002"/>
                  <a:pt x="192816" y="697376"/>
                  <a:pt x="189872" y="700319"/>
                </a:cubicBezTo>
                <a:cubicBezTo>
                  <a:pt x="186929" y="703263"/>
                  <a:pt x="183522" y="705545"/>
                  <a:pt x="179686" y="707132"/>
                </a:cubicBezTo>
                <a:cubicBezTo>
                  <a:pt x="175849" y="708720"/>
                  <a:pt x="171847" y="709513"/>
                  <a:pt x="167680" y="709513"/>
                </a:cubicBezTo>
                <a:cubicBezTo>
                  <a:pt x="163513" y="709513"/>
                  <a:pt x="159511" y="708720"/>
                  <a:pt x="155675" y="707132"/>
                </a:cubicBezTo>
                <a:cubicBezTo>
                  <a:pt x="151838" y="705545"/>
                  <a:pt x="148432" y="703263"/>
                  <a:pt x="145521" y="700319"/>
                </a:cubicBezTo>
                <a:cubicBezTo>
                  <a:pt x="142578" y="697376"/>
                  <a:pt x="140296" y="694002"/>
                  <a:pt x="138708" y="690166"/>
                </a:cubicBezTo>
                <a:cubicBezTo>
                  <a:pt x="137121" y="686296"/>
                  <a:pt x="136327" y="682294"/>
                  <a:pt x="136327" y="678160"/>
                </a:cubicBezTo>
                <a:cubicBezTo>
                  <a:pt x="136327" y="673993"/>
                  <a:pt x="137121" y="669991"/>
                  <a:pt x="138708" y="666155"/>
                </a:cubicBezTo>
                <a:cubicBezTo>
                  <a:pt x="140296" y="662285"/>
                  <a:pt x="142578" y="658912"/>
                  <a:pt x="145521" y="655968"/>
                </a:cubicBezTo>
                <a:cubicBezTo>
                  <a:pt x="148432" y="653025"/>
                  <a:pt x="151838" y="650743"/>
                  <a:pt x="155675" y="649155"/>
                </a:cubicBezTo>
                <a:cubicBezTo>
                  <a:pt x="159511" y="647568"/>
                  <a:pt x="163513" y="646774"/>
                  <a:pt x="167680" y="646774"/>
                </a:cubicBezTo>
                <a:close/>
                <a:moveTo>
                  <a:pt x="31386" y="646774"/>
                </a:moveTo>
                <a:cubicBezTo>
                  <a:pt x="35520" y="646774"/>
                  <a:pt x="39522" y="647568"/>
                  <a:pt x="43392" y="649155"/>
                </a:cubicBezTo>
                <a:cubicBezTo>
                  <a:pt x="47228" y="650743"/>
                  <a:pt x="50602" y="653025"/>
                  <a:pt x="53545" y="655968"/>
                </a:cubicBezTo>
                <a:cubicBezTo>
                  <a:pt x="56489" y="658912"/>
                  <a:pt x="58771" y="662285"/>
                  <a:pt x="60358" y="666155"/>
                </a:cubicBezTo>
                <a:cubicBezTo>
                  <a:pt x="61946" y="669991"/>
                  <a:pt x="62739" y="673993"/>
                  <a:pt x="62739" y="678160"/>
                </a:cubicBezTo>
                <a:cubicBezTo>
                  <a:pt x="62739" y="682294"/>
                  <a:pt x="61946" y="686296"/>
                  <a:pt x="60358" y="690166"/>
                </a:cubicBezTo>
                <a:cubicBezTo>
                  <a:pt x="58771" y="694002"/>
                  <a:pt x="56489" y="697376"/>
                  <a:pt x="53545" y="700319"/>
                </a:cubicBezTo>
                <a:cubicBezTo>
                  <a:pt x="50602" y="703263"/>
                  <a:pt x="47228" y="705545"/>
                  <a:pt x="43392" y="707132"/>
                </a:cubicBezTo>
                <a:cubicBezTo>
                  <a:pt x="39522" y="708720"/>
                  <a:pt x="35520" y="709513"/>
                  <a:pt x="31386" y="709513"/>
                </a:cubicBezTo>
                <a:cubicBezTo>
                  <a:pt x="27219" y="709513"/>
                  <a:pt x="23217" y="708720"/>
                  <a:pt x="19381" y="707132"/>
                </a:cubicBezTo>
                <a:cubicBezTo>
                  <a:pt x="15511" y="705545"/>
                  <a:pt x="12138" y="703263"/>
                  <a:pt x="9194" y="700319"/>
                </a:cubicBezTo>
                <a:cubicBezTo>
                  <a:pt x="6251" y="697376"/>
                  <a:pt x="3969" y="694002"/>
                  <a:pt x="2381" y="690166"/>
                </a:cubicBezTo>
                <a:cubicBezTo>
                  <a:pt x="794" y="686296"/>
                  <a:pt x="0" y="682294"/>
                  <a:pt x="0" y="678160"/>
                </a:cubicBezTo>
                <a:cubicBezTo>
                  <a:pt x="0" y="673993"/>
                  <a:pt x="794" y="669991"/>
                  <a:pt x="2381" y="666155"/>
                </a:cubicBezTo>
                <a:cubicBezTo>
                  <a:pt x="3969" y="662285"/>
                  <a:pt x="6251" y="658912"/>
                  <a:pt x="9194" y="655968"/>
                </a:cubicBezTo>
                <a:cubicBezTo>
                  <a:pt x="12138" y="653025"/>
                  <a:pt x="15511" y="650743"/>
                  <a:pt x="19381" y="649155"/>
                </a:cubicBezTo>
                <a:cubicBezTo>
                  <a:pt x="23217" y="647568"/>
                  <a:pt x="27219" y="646774"/>
                  <a:pt x="31386" y="646774"/>
                </a:cubicBezTo>
                <a:close/>
                <a:moveTo>
                  <a:pt x="303444" y="517888"/>
                </a:moveTo>
                <a:cubicBezTo>
                  <a:pt x="307578" y="517888"/>
                  <a:pt x="311580" y="518682"/>
                  <a:pt x="315450" y="520269"/>
                </a:cubicBezTo>
                <a:cubicBezTo>
                  <a:pt x="319286" y="521857"/>
                  <a:pt x="322660" y="524106"/>
                  <a:pt x="325603" y="527049"/>
                </a:cubicBezTo>
                <a:cubicBezTo>
                  <a:pt x="328547" y="529993"/>
                  <a:pt x="330829" y="533399"/>
                  <a:pt x="332416" y="537236"/>
                </a:cubicBezTo>
                <a:cubicBezTo>
                  <a:pt x="334004" y="541072"/>
                  <a:pt x="334797" y="545074"/>
                  <a:pt x="334797" y="549241"/>
                </a:cubicBezTo>
                <a:cubicBezTo>
                  <a:pt x="334797" y="553408"/>
                  <a:pt x="334004" y="557410"/>
                  <a:pt x="332416" y="561247"/>
                </a:cubicBezTo>
                <a:cubicBezTo>
                  <a:pt x="330829" y="565083"/>
                  <a:pt x="328547" y="568490"/>
                  <a:pt x="325603" y="571433"/>
                </a:cubicBezTo>
                <a:cubicBezTo>
                  <a:pt x="322660" y="574377"/>
                  <a:pt x="319286" y="576626"/>
                  <a:pt x="315450" y="578213"/>
                </a:cubicBezTo>
                <a:cubicBezTo>
                  <a:pt x="311580" y="579834"/>
                  <a:pt x="307578" y="580627"/>
                  <a:pt x="303444" y="580627"/>
                </a:cubicBezTo>
                <a:cubicBezTo>
                  <a:pt x="299277" y="580627"/>
                  <a:pt x="295275" y="579834"/>
                  <a:pt x="291439" y="578213"/>
                </a:cubicBezTo>
                <a:cubicBezTo>
                  <a:pt x="287569" y="576626"/>
                  <a:pt x="284196" y="574377"/>
                  <a:pt x="281252" y="571433"/>
                </a:cubicBezTo>
                <a:cubicBezTo>
                  <a:pt x="278309" y="568490"/>
                  <a:pt x="276027" y="565083"/>
                  <a:pt x="274439" y="561247"/>
                </a:cubicBezTo>
                <a:cubicBezTo>
                  <a:pt x="272852" y="557410"/>
                  <a:pt x="272058" y="553408"/>
                  <a:pt x="272058" y="549241"/>
                </a:cubicBezTo>
                <a:cubicBezTo>
                  <a:pt x="272058" y="545074"/>
                  <a:pt x="272852" y="541072"/>
                  <a:pt x="274439" y="537236"/>
                </a:cubicBezTo>
                <a:cubicBezTo>
                  <a:pt x="276027" y="533399"/>
                  <a:pt x="278309" y="529993"/>
                  <a:pt x="281252" y="527049"/>
                </a:cubicBezTo>
                <a:cubicBezTo>
                  <a:pt x="284196" y="524106"/>
                  <a:pt x="287569" y="521857"/>
                  <a:pt x="291439" y="520269"/>
                </a:cubicBezTo>
                <a:cubicBezTo>
                  <a:pt x="295275" y="518682"/>
                  <a:pt x="299277" y="517888"/>
                  <a:pt x="303444" y="517888"/>
                </a:cubicBezTo>
                <a:close/>
                <a:moveTo>
                  <a:pt x="167680" y="517888"/>
                </a:moveTo>
                <a:cubicBezTo>
                  <a:pt x="171847" y="517888"/>
                  <a:pt x="175849" y="518682"/>
                  <a:pt x="179686" y="520269"/>
                </a:cubicBezTo>
                <a:cubicBezTo>
                  <a:pt x="183522" y="521857"/>
                  <a:pt x="186929" y="524106"/>
                  <a:pt x="189872" y="527049"/>
                </a:cubicBezTo>
                <a:cubicBezTo>
                  <a:pt x="192816" y="529993"/>
                  <a:pt x="195065" y="533399"/>
                  <a:pt x="196652" y="537236"/>
                </a:cubicBezTo>
                <a:cubicBezTo>
                  <a:pt x="198273" y="541072"/>
                  <a:pt x="199066" y="545074"/>
                  <a:pt x="199066" y="549241"/>
                </a:cubicBezTo>
                <a:cubicBezTo>
                  <a:pt x="199066" y="553408"/>
                  <a:pt x="198273" y="557410"/>
                  <a:pt x="196652" y="561247"/>
                </a:cubicBezTo>
                <a:cubicBezTo>
                  <a:pt x="195065" y="565083"/>
                  <a:pt x="192816" y="568490"/>
                  <a:pt x="189872" y="571433"/>
                </a:cubicBezTo>
                <a:cubicBezTo>
                  <a:pt x="186929" y="574377"/>
                  <a:pt x="183522" y="576626"/>
                  <a:pt x="179686" y="578213"/>
                </a:cubicBezTo>
                <a:cubicBezTo>
                  <a:pt x="175849" y="579834"/>
                  <a:pt x="171847" y="580627"/>
                  <a:pt x="167680" y="580627"/>
                </a:cubicBezTo>
                <a:cubicBezTo>
                  <a:pt x="163513" y="580627"/>
                  <a:pt x="159511" y="579834"/>
                  <a:pt x="155675" y="578213"/>
                </a:cubicBezTo>
                <a:cubicBezTo>
                  <a:pt x="151838" y="576626"/>
                  <a:pt x="148432" y="574377"/>
                  <a:pt x="145521" y="571433"/>
                </a:cubicBezTo>
                <a:cubicBezTo>
                  <a:pt x="142578" y="568490"/>
                  <a:pt x="140296" y="565083"/>
                  <a:pt x="138708" y="561247"/>
                </a:cubicBezTo>
                <a:cubicBezTo>
                  <a:pt x="137121" y="557410"/>
                  <a:pt x="136327" y="553408"/>
                  <a:pt x="136327" y="549241"/>
                </a:cubicBezTo>
                <a:cubicBezTo>
                  <a:pt x="136327" y="545074"/>
                  <a:pt x="137121" y="541072"/>
                  <a:pt x="138708" y="537236"/>
                </a:cubicBezTo>
                <a:cubicBezTo>
                  <a:pt x="140296" y="533399"/>
                  <a:pt x="142578" y="529993"/>
                  <a:pt x="145521" y="527049"/>
                </a:cubicBezTo>
                <a:cubicBezTo>
                  <a:pt x="148432" y="524106"/>
                  <a:pt x="151838" y="521857"/>
                  <a:pt x="155675" y="520269"/>
                </a:cubicBezTo>
                <a:cubicBezTo>
                  <a:pt x="159511" y="518682"/>
                  <a:pt x="163513" y="517888"/>
                  <a:pt x="167680" y="517888"/>
                </a:cubicBezTo>
                <a:close/>
                <a:moveTo>
                  <a:pt x="31386" y="517888"/>
                </a:moveTo>
                <a:cubicBezTo>
                  <a:pt x="35520" y="517888"/>
                  <a:pt x="39522" y="518682"/>
                  <a:pt x="43392" y="520269"/>
                </a:cubicBezTo>
                <a:cubicBezTo>
                  <a:pt x="47228" y="521857"/>
                  <a:pt x="50602" y="524106"/>
                  <a:pt x="53545" y="527049"/>
                </a:cubicBezTo>
                <a:cubicBezTo>
                  <a:pt x="56489" y="529993"/>
                  <a:pt x="58771" y="533399"/>
                  <a:pt x="60358" y="537236"/>
                </a:cubicBezTo>
                <a:cubicBezTo>
                  <a:pt x="61946" y="541072"/>
                  <a:pt x="62739" y="545074"/>
                  <a:pt x="62739" y="549241"/>
                </a:cubicBezTo>
                <a:cubicBezTo>
                  <a:pt x="62739" y="553408"/>
                  <a:pt x="61946" y="557410"/>
                  <a:pt x="60358" y="561247"/>
                </a:cubicBezTo>
                <a:cubicBezTo>
                  <a:pt x="58771" y="565083"/>
                  <a:pt x="56489" y="568490"/>
                  <a:pt x="53545" y="571433"/>
                </a:cubicBezTo>
                <a:cubicBezTo>
                  <a:pt x="50602" y="574377"/>
                  <a:pt x="47228" y="576626"/>
                  <a:pt x="43392" y="578213"/>
                </a:cubicBezTo>
                <a:cubicBezTo>
                  <a:pt x="39522" y="579834"/>
                  <a:pt x="35520" y="580627"/>
                  <a:pt x="31386" y="580627"/>
                </a:cubicBezTo>
                <a:cubicBezTo>
                  <a:pt x="27219" y="580627"/>
                  <a:pt x="23217" y="579834"/>
                  <a:pt x="19381" y="578213"/>
                </a:cubicBezTo>
                <a:cubicBezTo>
                  <a:pt x="15511" y="576626"/>
                  <a:pt x="12138" y="574377"/>
                  <a:pt x="9194" y="571433"/>
                </a:cubicBezTo>
                <a:cubicBezTo>
                  <a:pt x="6251" y="568490"/>
                  <a:pt x="3969" y="565083"/>
                  <a:pt x="2381" y="561247"/>
                </a:cubicBezTo>
                <a:cubicBezTo>
                  <a:pt x="794" y="557410"/>
                  <a:pt x="0" y="553408"/>
                  <a:pt x="0" y="549241"/>
                </a:cubicBezTo>
                <a:cubicBezTo>
                  <a:pt x="0" y="545074"/>
                  <a:pt x="794" y="541072"/>
                  <a:pt x="2381" y="537236"/>
                </a:cubicBezTo>
                <a:cubicBezTo>
                  <a:pt x="3969" y="533399"/>
                  <a:pt x="6251" y="529993"/>
                  <a:pt x="9194" y="527049"/>
                </a:cubicBezTo>
                <a:cubicBezTo>
                  <a:pt x="12138" y="524106"/>
                  <a:pt x="15511" y="521857"/>
                  <a:pt x="19381" y="520269"/>
                </a:cubicBezTo>
                <a:cubicBezTo>
                  <a:pt x="23217" y="518682"/>
                  <a:pt x="27219" y="517888"/>
                  <a:pt x="31386" y="517888"/>
                </a:cubicBezTo>
                <a:close/>
                <a:moveTo>
                  <a:pt x="303444" y="388408"/>
                </a:moveTo>
                <a:cubicBezTo>
                  <a:pt x="307578" y="388408"/>
                  <a:pt x="311580" y="389202"/>
                  <a:pt x="315450" y="390789"/>
                </a:cubicBezTo>
                <a:cubicBezTo>
                  <a:pt x="319286" y="392377"/>
                  <a:pt x="322660" y="394659"/>
                  <a:pt x="325603" y="397602"/>
                </a:cubicBezTo>
                <a:cubicBezTo>
                  <a:pt x="328547" y="400546"/>
                  <a:pt x="330829" y="403919"/>
                  <a:pt x="332416" y="407756"/>
                </a:cubicBezTo>
                <a:cubicBezTo>
                  <a:pt x="334004" y="411625"/>
                  <a:pt x="334797" y="415627"/>
                  <a:pt x="334797" y="419761"/>
                </a:cubicBezTo>
                <a:cubicBezTo>
                  <a:pt x="334797" y="423928"/>
                  <a:pt x="334004" y="427930"/>
                  <a:pt x="332416" y="431767"/>
                </a:cubicBezTo>
                <a:cubicBezTo>
                  <a:pt x="330829" y="435636"/>
                  <a:pt x="328547" y="439010"/>
                  <a:pt x="325603" y="441953"/>
                </a:cubicBezTo>
                <a:cubicBezTo>
                  <a:pt x="322660" y="444897"/>
                  <a:pt x="319286" y="447179"/>
                  <a:pt x="315450" y="448766"/>
                </a:cubicBezTo>
                <a:cubicBezTo>
                  <a:pt x="311580" y="450354"/>
                  <a:pt x="307578" y="451147"/>
                  <a:pt x="303444" y="451147"/>
                </a:cubicBezTo>
                <a:cubicBezTo>
                  <a:pt x="299277" y="451147"/>
                  <a:pt x="295275" y="450354"/>
                  <a:pt x="291439" y="448766"/>
                </a:cubicBezTo>
                <a:cubicBezTo>
                  <a:pt x="287569" y="447179"/>
                  <a:pt x="284196" y="444897"/>
                  <a:pt x="281252" y="441953"/>
                </a:cubicBezTo>
                <a:cubicBezTo>
                  <a:pt x="278309" y="439010"/>
                  <a:pt x="276027" y="435636"/>
                  <a:pt x="274439" y="431767"/>
                </a:cubicBezTo>
                <a:cubicBezTo>
                  <a:pt x="272852" y="427930"/>
                  <a:pt x="272058" y="423928"/>
                  <a:pt x="272058" y="419761"/>
                </a:cubicBezTo>
                <a:cubicBezTo>
                  <a:pt x="272058" y="415627"/>
                  <a:pt x="272852" y="411625"/>
                  <a:pt x="274439" y="407756"/>
                </a:cubicBezTo>
                <a:cubicBezTo>
                  <a:pt x="276027" y="403919"/>
                  <a:pt x="278309" y="400546"/>
                  <a:pt x="281252" y="397602"/>
                </a:cubicBezTo>
                <a:cubicBezTo>
                  <a:pt x="284196" y="394659"/>
                  <a:pt x="287569" y="392377"/>
                  <a:pt x="291439" y="390789"/>
                </a:cubicBezTo>
                <a:cubicBezTo>
                  <a:pt x="295275" y="389202"/>
                  <a:pt x="299277" y="388408"/>
                  <a:pt x="303444" y="388408"/>
                </a:cubicBezTo>
                <a:close/>
                <a:moveTo>
                  <a:pt x="167680" y="388408"/>
                </a:moveTo>
                <a:cubicBezTo>
                  <a:pt x="171847" y="388408"/>
                  <a:pt x="175849" y="389202"/>
                  <a:pt x="179686" y="390789"/>
                </a:cubicBezTo>
                <a:cubicBezTo>
                  <a:pt x="183522" y="392377"/>
                  <a:pt x="186929" y="394659"/>
                  <a:pt x="189872" y="397602"/>
                </a:cubicBezTo>
                <a:cubicBezTo>
                  <a:pt x="192816" y="400546"/>
                  <a:pt x="195065" y="403919"/>
                  <a:pt x="196652" y="407756"/>
                </a:cubicBezTo>
                <a:cubicBezTo>
                  <a:pt x="198273" y="411625"/>
                  <a:pt x="199066" y="415627"/>
                  <a:pt x="199066" y="419761"/>
                </a:cubicBezTo>
                <a:cubicBezTo>
                  <a:pt x="199066" y="423928"/>
                  <a:pt x="198273" y="427930"/>
                  <a:pt x="196652" y="431767"/>
                </a:cubicBezTo>
                <a:cubicBezTo>
                  <a:pt x="195065" y="435636"/>
                  <a:pt x="192816" y="439010"/>
                  <a:pt x="189872" y="441953"/>
                </a:cubicBezTo>
                <a:cubicBezTo>
                  <a:pt x="186929" y="444897"/>
                  <a:pt x="183522" y="447179"/>
                  <a:pt x="179686" y="448766"/>
                </a:cubicBezTo>
                <a:cubicBezTo>
                  <a:pt x="175849" y="450354"/>
                  <a:pt x="171847" y="451147"/>
                  <a:pt x="167680" y="451147"/>
                </a:cubicBezTo>
                <a:cubicBezTo>
                  <a:pt x="163513" y="451147"/>
                  <a:pt x="159511" y="450354"/>
                  <a:pt x="155675" y="448766"/>
                </a:cubicBezTo>
                <a:cubicBezTo>
                  <a:pt x="151838" y="447179"/>
                  <a:pt x="148432" y="444897"/>
                  <a:pt x="145521" y="441953"/>
                </a:cubicBezTo>
                <a:cubicBezTo>
                  <a:pt x="142578" y="439010"/>
                  <a:pt x="140296" y="435636"/>
                  <a:pt x="138708" y="431767"/>
                </a:cubicBezTo>
                <a:cubicBezTo>
                  <a:pt x="137121" y="427930"/>
                  <a:pt x="136327" y="423928"/>
                  <a:pt x="136327" y="419761"/>
                </a:cubicBezTo>
                <a:cubicBezTo>
                  <a:pt x="136327" y="415627"/>
                  <a:pt x="137121" y="411625"/>
                  <a:pt x="138708" y="407756"/>
                </a:cubicBezTo>
                <a:cubicBezTo>
                  <a:pt x="140296" y="403919"/>
                  <a:pt x="142578" y="400546"/>
                  <a:pt x="145521" y="397602"/>
                </a:cubicBezTo>
                <a:cubicBezTo>
                  <a:pt x="148432" y="394659"/>
                  <a:pt x="151838" y="392377"/>
                  <a:pt x="155675" y="390789"/>
                </a:cubicBezTo>
                <a:cubicBezTo>
                  <a:pt x="159511" y="389202"/>
                  <a:pt x="163513" y="388408"/>
                  <a:pt x="167680" y="388408"/>
                </a:cubicBezTo>
                <a:close/>
                <a:moveTo>
                  <a:pt x="31386" y="388408"/>
                </a:moveTo>
                <a:cubicBezTo>
                  <a:pt x="35520" y="388408"/>
                  <a:pt x="39522" y="389202"/>
                  <a:pt x="43392" y="390789"/>
                </a:cubicBezTo>
                <a:cubicBezTo>
                  <a:pt x="47228" y="392377"/>
                  <a:pt x="50602" y="394659"/>
                  <a:pt x="53545" y="397602"/>
                </a:cubicBezTo>
                <a:cubicBezTo>
                  <a:pt x="56489" y="400546"/>
                  <a:pt x="58771" y="403919"/>
                  <a:pt x="60358" y="407756"/>
                </a:cubicBezTo>
                <a:cubicBezTo>
                  <a:pt x="61946" y="411625"/>
                  <a:pt x="62739" y="415627"/>
                  <a:pt x="62739" y="419761"/>
                </a:cubicBezTo>
                <a:cubicBezTo>
                  <a:pt x="62739" y="423928"/>
                  <a:pt x="61946" y="427930"/>
                  <a:pt x="60358" y="431767"/>
                </a:cubicBezTo>
                <a:cubicBezTo>
                  <a:pt x="58771" y="435636"/>
                  <a:pt x="56489" y="439010"/>
                  <a:pt x="53545" y="441953"/>
                </a:cubicBezTo>
                <a:cubicBezTo>
                  <a:pt x="50602" y="444897"/>
                  <a:pt x="47228" y="447179"/>
                  <a:pt x="43392" y="448766"/>
                </a:cubicBezTo>
                <a:cubicBezTo>
                  <a:pt x="39522" y="450354"/>
                  <a:pt x="35520" y="451147"/>
                  <a:pt x="31386" y="451147"/>
                </a:cubicBezTo>
                <a:cubicBezTo>
                  <a:pt x="27219" y="451147"/>
                  <a:pt x="23217" y="450354"/>
                  <a:pt x="19381" y="448766"/>
                </a:cubicBezTo>
                <a:cubicBezTo>
                  <a:pt x="15511" y="447179"/>
                  <a:pt x="12138" y="444897"/>
                  <a:pt x="9194" y="441953"/>
                </a:cubicBezTo>
                <a:cubicBezTo>
                  <a:pt x="6251" y="439010"/>
                  <a:pt x="3969" y="435636"/>
                  <a:pt x="2381" y="431767"/>
                </a:cubicBezTo>
                <a:cubicBezTo>
                  <a:pt x="794" y="427930"/>
                  <a:pt x="0" y="423928"/>
                  <a:pt x="0" y="419761"/>
                </a:cubicBezTo>
                <a:cubicBezTo>
                  <a:pt x="0" y="415627"/>
                  <a:pt x="794" y="411625"/>
                  <a:pt x="2381" y="407756"/>
                </a:cubicBezTo>
                <a:cubicBezTo>
                  <a:pt x="3969" y="403919"/>
                  <a:pt x="6251" y="400546"/>
                  <a:pt x="9194" y="397602"/>
                </a:cubicBezTo>
                <a:cubicBezTo>
                  <a:pt x="12138" y="394659"/>
                  <a:pt x="15511" y="392377"/>
                  <a:pt x="19381" y="390789"/>
                </a:cubicBezTo>
                <a:cubicBezTo>
                  <a:pt x="23217" y="389202"/>
                  <a:pt x="27219" y="388408"/>
                  <a:pt x="31386" y="388408"/>
                </a:cubicBezTo>
                <a:close/>
                <a:moveTo>
                  <a:pt x="164406" y="259358"/>
                </a:moveTo>
                <a:cubicBezTo>
                  <a:pt x="168540" y="258928"/>
                  <a:pt x="172608" y="259325"/>
                  <a:pt x="176576" y="260548"/>
                </a:cubicBezTo>
                <a:cubicBezTo>
                  <a:pt x="180578" y="261739"/>
                  <a:pt x="184183" y="263657"/>
                  <a:pt x="187391" y="266303"/>
                </a:cubicBezTo>
                <a:cubicBezTo>
                  <a:pt x="190599" y="268949"/>
                  <a:pt x="193179" y="272091"/>
                  <a:pt x="195163" y="275762"/>
                </a:cubicBezTo>
                <a:cubicBezTo>
                  <a:pt x="197115" y="279433"/>
                  <a:pt x="198305" y="283336"/>
                  <a:pt x="198702" y="287470"/>
                </a:cubicBezTo>
                <a:cubicBezTo>
                  <a:pt x="199132" y="291604"/>
                  <a:pt x="198735" y="295672"/>
                  <a:pt x="197512" y="299640"/>
                </a:cubicBezTo>
                <a:cubicBezTo>
                  <a:pt x="196321" y="303642"/>
                  <a:pt x="194403" y="307214"/>
                  <a:pt x="191757" y="310455"/>
                </a:cubicBezTo>
                <a:cubicBezTo>
                  <a:pt x="189111" y="313663"/>
                  <a:pt x="185969" y="316243"/>
                  <a:pt x="182298" y="318227"/>
                </a:cubicBezTo>
                <a:cubicBezTo>
                  <a:pt x="178627" y="320179"/>
                  <a:pt x="174724" y="321369"/>
                  <a:pt x="170590" y="321766"/>
                </a:cubicBezTo>
                <a:cubicBezTo>
                  <a:pt x="166456" y="322196"/>
                  <a:pt x="162388" y="321799"/>
                  <a:pt x="158419" y="320576"/>
                </a:cubicBezTo>
                <a:cubicBezTo>
                  <a:pt x="154418" y="319385"/>
                  <a:pt x="150846" y="317467"/>
                  <a:pt x="147605" y="314821"/>
                </a:cubicBezTo>
                <a:cubicBezTo>
                  <a:pt x="144397" y="312175"/>
                  <a:pt x="141817" y="309033"/>
                  <a:pt x="139832" y="305362"/>
                </a:cubicBezTo>
                <a:cubicBezTo>
                  <a:pt x="137881" y="301691"/>
                  <a:pt x="136691" y="297788"/>
                  <a:pt x="136294" y="293654"/>
                </a:cubicBezTo>
                <a:cubicBezTo>
                  <a:pt x="135864" y="289520"/>
                  <a:pt x="136261" y="285452"/>
                  <a:pt x="137484" y="281483"/>
                </a:cubicBezTo>
                <a:cubicBezTo>
                  <a:pt x="138675" y="277482"/>
                  <a:pt x="140593" y="273877"/>
                  <a:pt x="143239" y="270669"/>
                </a:cubicBezTo>
                <a:cubicBezTo>
                  <a:pt x="145885" y="267461"/>
                  <a:pt x="149027" y="264881"/>
                  <a:pt x="152698" y="262896"/>
                </a:cubicBezTo>
                <a:cubicBezTo>
                  <a:pt x="156369" y="260945"/>
                  <a:pt x="160272" y="259755"/>
                  <a:pt x="164406" y="259358"/>
                </a:cubicBezTo>
                <a:close/>
                <a:moveTo>
                  <a:pt x="305660" y="258994"/>
                </a:moveTo>
                <a:cubicBezTo>
                  <a:pt x="309827" y="259291"/>
                  <a:pt x="313762" y="260383"/>
                  <a:pt x="317467" y="262235"/>
                </a:cubicBezTo>
                <a:cubicBezTo>
                  <a:pt x="321204" y="264087"/>
                  <a:pt x="324412" y="266601"/>
                  <a:pt x="327157" y="269742"/>
                </a:cubicBezTo>
                <a:cubicBezTo>
                  <a:pt x="329869" y="272884"/>
                  <a:pt x="331886" y="276423"/>
                  <a:pt x="333209" y="280359"/>
                </a:cubicBezTo>
                <a:cubicBezTo>
                  <a:pt x="334532" y="284328"/>
                  <a:pt x="335028" y="288363"/>
                  <a:pt x="334731" y="292530"/>
                </a:cubicBezTo>
                <a:cubicBezTo>
                  <a:pt x="334433" y="296664"/>
                  <a:pt x="333375" y="300599"/>
                  <a:pt x="331523" y="304337"/>
                </a:cubicBezTo>
                <a:cubicBezTo>
                  <a:pt x="329637" y="308041"/>
                  <a:pt x="327157" y="311249"/>
                  <a:pt x="324015" y="313994"/>
                </a:cubicBezTo>
                <a:cubicBezTo>
                  <a:pt x="320873" y="316706"/>
                  <a:pt x="317301" y="318723"/>
                  <a:pt x="313366" y="320046"/>
                </a:cubicBezTo>
                <a:cubicBezTo>
                  <a:pt x="309430" y="321369"/>
                  <a:pt x="305362" y="321865"/>
                  <a:pt x="301228" y="321568"/>
                </a:cubicBezTo>
                <a:cubicBezTo>
                  <a:pt x="297061" y="321303"/>
                  <a:pt x="293125" y="320212"/>
                  <a:pt x="289421" y="318360"/>
                </a:cubicBezTo>
                <a:cubicBezTo>
                  <a:pt x="285684" y="316474"/>
                  <a:pt x="282476" y="313994"/>
                  <a:pt x="279764" y="310852"/>
                </a:cubicBezTo>
                <a:cubicBezTo>
                  <a:pt x="277018" y="307710"/>
                  <a:pt x="275001" y="304171"/>
                  <a:pt x="273678" y="300203"/>
                </a:cubicBezTo>
                <a:cubicBezTo>
                  <a:pt x="272388" y="296267"/>
                  <a:pt x="271859" y="292232"/>
                  <a:pt x="272157" y="288065"/>
                </a:cubicBezTo>
                <a:cubicBezTo>
                  <a:pt x="272454" y="283931"/>
                  <a:pt x="273546" y="279995"/>
                  <a:pt x="275398" y="276258"/>
                </a:cubicBezTo>
                <a:cubicBezTo>
                  <a:pt x="277250" y="272554"/>
                  <a:pt x="279764" y="269313"/>
                  <a:pt x="282905" y="266601"/>
                </a:cubicBezTo>
                <a:cubicBezTo>
                  <a:pt x="286047" y="263855"/>
                  <a:pt x="289586" y="261838"/>
                  <a:pt x="293522" y="260515"/>
                </a:cubicBezTo>
                <a:cubicBezTo>
                  <a:pt x="297491" y="259225"/>
                  <a:pt x="301526" y="258696"/>
                  <a:pt x="305660" y="258994"/>
                </a:cubicBezTo>
                <a:close/>
                <a:moveTo>
                  <a:pt x="33602" y="258994"/>
                </a:moveTo>
                <a:cubicBezTo>
                  <a:pt x="37770" y="259291"/>
                  <a:pt x="41705" y="260383"/>
                  <a:pt x="45409" y="262235"/>
                </a:cubicBezTo>
                <a:cubicBezTo>
                  <a:pt x="49147" y="264087"/>
                  <a:pt x="52355" y="266600"/>
                  <a:pt x="55100" y="269742"/>
                </a:cubicBezTo>
                <a:cubicBezTo>
                  <a:pt x="57812" y="272884"/>
                  <a:pt x="59829" y="276423"/>
                  <a:pt x="61152" y="280359"/>
                </a:cubicBezTo>
                <a:cubicBezTo>
                  <a:pt x="62475" y="284327"/>
                  <a:pt x="62971" y="288362"/>
                  <a:pt x="62673" y="292530"/>
                </a:cubicBezTo>
                <a:cubicBezTo>
                  <a:pt x="62376" y="296664"/>
                  <a:pt x="61317" y="300599"/>
                  <a:pt x="59432" y="304337"/>
                </a:cubicBezTo>
                <a:cubicBezTo>
                  <a:pt x="57580" y="308041"/>
                  <a:pt x="55067" y="311282"/>
                  <a:pt x="51925" y="313994"/>
                </a:cubicBezTo>
                <a:cubicBezTo>
                  <a:pt x="48783" y="316706"/>
                  <a:pt x="45244" y="318723"/>
                  <a:pt x="41308" y="320046"/>
                </a:cubicBezTo>
                <a:cubicBezTo>
                  <a:pt x="37373" y="321369"/>
                  <a:pt x="33305" y="321865"/>
                  <a:pt x="29171" y="321601"/>
                </a:cubicBezTo>
                <a:cubicBezTo>
                  <a:pt x="25003" y="321303"/>
                  <a:pt x="21068" y="320212"/>
                  <a:pt x="17364" y="318359"/>
                </a:cubicBezTo>
                <a:cubicBezTo>
                  <a:pt x="13626" y="316507"/>
                  <a:pt x="10418" y="313994"/>
                  <a:pt x="7673" y="310852"/>
                </a:cubicBezTo>
                <a:cubicBezTo>
                  <a:pt x="4961" y="307710"/>
                  <a:pt x="2944" y="304171"/>
                  <a:pt x="1621" y="300202"/>
                </a:cubicBezTo>
                <a:cubicBezTo>
                  <a:pt x="298" y="296267"/>
                  <a:pt x="-198" y="292232"/>
                  <a:pt x="99" y="288065"/>
                </a:cubicBezTo>
                <a:cubicBezTo>
                  <a:pt x="397" y="283931"/>
                  <a:pt x="1455" y="279995"/>
                  <a:pt x="3341" y="276258"/>
                </a:cubicBezTo>
                <a:cubicBezTo>
                  <a:pt x="5193" y="272553"/>
                  <a:pt x="7673" y="269312"/>
                  <a:pt x="10815" y="266600"/>
                </a:cubicBezTo>
                <a:cubicBezTo>
                  <a:pt x="13990" y="263855"/>
                  <a:pt x="17529" y="261838"/>
                  <a:pt x="21465" y="260548"/>
                </a:cubicBezTo>
                <a:cubicBezTo>
                  <a:pt x="25400" y="259225"/>
                  <a:pt x="29468" y="258696"/>
                  <a:pt x="33602" y="258994"/>
                </a:cubicBezTo>
                <a:close/>
                <a:moveTo>
                  <a:pt x="303444" y="129447"/>
                </a:moveTo>
                <a:cubicBezTo>
                  <a:pt x="320543" y="129447"/>
                  <a:pt x="334797" y="143735"/>
                  <a:pt x="334797" y="160833"/>
                </a:cubicBezTo>
                <a:cubicBezTo>
                  <a:pt x="334797" y="178527"/>
                  <a:pt x="320543" y="192186"/>
                  <a:pt x="303444" y="192186"/>
                </a:cubicBezTo>
                <a:cubicBezTo>
                  <a:pt x="286312" y="192186"/>
                  <a:pt x="272058" y="177932"/>
                  <a:pt x="272058" y="160833"/>
                </a:cubicBezTo>
                <a:cubicBezTo>
                  <a:pt x="272058" y="143735"/>
                  <a:pt x="286312" y="129447"/>
                  <a:pt x="303444" y="129447"/>
                </a:cubicBezTo>
                <a:close/>
                <a:moveTo>
                  <a:pt x="167680" y="129447"/>
                </a:moveTo>
                <a:cubicBezTo>
                  <a:pt x="184812" y="129447"/>
                  <a:pt x="199066" y="143735"/>
                  <a:pt x="199066" y="160833"/>
                </a:cubicBezTo>
                <a:cubicBezTo>
                  <a:pt x="198471" y="178527"/>
                  <a:pt x="184812" y="192186"/>
                  <a:pt x="167680" y="192186"/>
                </a:cubicBezTo>
                <a:cubicBezTo>
                  <a:pt x="150581" y="192186"/>
                  <a:pt x="136327" y="177932"/>
                  <a:pt x="136327" y="160833"/>
                </a:cubicBezTo>
                <a:cubicBezTo>
                  <a:pt x="136327" y="143735"/>
                  <a:pt x="150581" y="129447"/>
                  <a:pt x="167680" y="129447"/>
                </a:cubicBezTo>
                <a:close/>
                <a:moveTo>
                  <a:pt x="31386" y="129447"/>
                </a:moveTo>
                <a:cubicBezTo>
                  <a:pt x="48485" y="129447"/>
                  <a:pt x="62739" y="143735"/>
                  <a:pt x="62739" y="160833"/>
                </a:cubicBezTo>
                <a:cubicBezTo>
                  <a:pt x="62739" y="178527"/>
                  <a:pt x="48485" y="192186"/>
                  <a:pt x="31386" y="192186"/>
                </a:cubicBezTo>
                <a:cubicBezTo>
                  <a:pt x="14254" y="192186"/>
                  <a:pt x="0" y="177932"/>
                  <a:pt x="0" y="160833"/>
                </a:cubicBezTo>
                <a:cubicBezTo>
                  <a:pt x="0" y="143735"/>
                  <a:pt x="14254" y="129447"/>
                  <a:pt x="31386" y="129447"/>
                </a:cubicBezTo>
                <a:close/>
                <a:moveTo>
                  <a:pt x="303444" y="0"/>
                </a:moveTo>
                <a:cubicBezTo>
                  <a:pt x="320543" y="0"/>
                  <a:pt x="334797" y="14254"/>
                  <a:pt x="334797" y="31353"/>
                </a:cubicBezTo>
                <a:cubicBezTo>
                  <a:pt x="334797" y="48485"/>
                  <a:pt x="320543" y="62739"/>
                  <a:pt x="303444" y="62739"/>
                </a:cubicBezTo>
                <a:cubicBezTo>
                  <a:pt x="286312" y="62739"/>
                  <a:pt x="272058" y="48485"/>
                  <a:pt x="272058" y="31353"/>
                </a:cubicBezTo>
                <a:cubicBezTo>
                  <a:pt x="272058" y="14254"/>
                  <a:pt x="286312" y="0"/>
                  <a:pt x="303444" y="0"/>
                </a:cubicBezTo>
                <a:close/>
                <a:moveTo>
                  <a:pt x="167680" y="0"/>
                </a:moveTo>
                <a:cubicBezTo>
                  <a:pt x="184812" y="0"/>
                  <a:pt x="199066" y="14254"/>
                  <a:pt x="199066" y="31353"/>
                </a:cubicBezTo>
                <a:cubicBezTo>
                  <a:pt x="199066" y="48485"/>
                  <a:pt x="184812" y="62739"/>
                  <a:pt x="167680" y="62739"/>
                </a:cubicBezTo>
                <a:cubicBezTo>
                  <a:pt x="150581" y="62739"/>
                  <a:pt x="136327" y="48485"/>
                  <a:pt x="136327" y="31353"/>
                </a:cubicBezTo>
                <a:cubicBezTo>
                  <a:pt x="136327" y="14254"/>
                  <a:pt x="150581" y="0"/>
                  <a:pt x="167680" y="0"/>
                </a:cubicBezTo>
                <a:close/>
                <a:moveTo>
                  <a:pt x="31386" y="0"/>
                </a:moveTo>
                <a:cubicBezTo>
                  <a:pt x="48485" y="0"/>
                  <a:pt x="62739" y="14254"/>
                  <a:pt x="62739" y="31353"/>
                </a:cubicBezTo>
                <a:cubicBezTo>
                  <a:pt x="62739" y="48485"/>
                  <a:pt x="48485" y="62739"/>
                  <a:pt x="31386" y="62739"/>
                </a:cubicBezTo>
                <a:cubicBezTo>
                  <a:pt x="14254" y="62739"/>
                  <a:pt x="0" y="48485"/>
                  <a:pt x="0" y="31353"/>
                </a:cubicBezTo>
                <a:cubicBezTo>
                  <a:pt x="0" y="14254"/>
                  <a:pt x="14254" y="0"/>
                  <a:pt x="3138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0"/>
          </a:gradFill>
          <a:ln w="8467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62076" y="2298494"/>
            <a:ext cx="1563746" cy="369332"/>
          </a:xfrm>
          <a:prstGeom prst="roundRect">
            <a:avLst>
              <a:gd name="adj" fmla="val 50000"/>
            </a:avLst>
          </a:prstGeom>
          <a:solidFill>
            <a:schemeClr val="accent1">
              <a:alpha val="32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34127" y="2298494"/>
            <a:ext cx="978894" cy="36933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84259" y="2026544"/>
            <a:ext cx="815874" cy="9132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Part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611554" y="1975808"/>
            <a:ext cx="815874" cy="101470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62CD8C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03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19663" y="6324666"/>
            <a:ext cx="108000" cy="108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69154" y="6324666"/>
            <a:ext cx="108000" cy="1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018645" y="6324666"/>
            <a:ext cx="108000" cy="108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1168136" y="6324666"/>
            <a:ext cx="108000" cy="108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631249" y="3047776"/>
            <a:ext cx="5007551" cy="28831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NotoSansJP-Bold"/>
                <a:ea typeface="NotoSansJP-Bold"/>
                <a:cs typeface="NotoSansJP-Bold"/>
              </a:rPr>
              <a:t>主要な画像生成AI比較（1）</a:t>
            </a:r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2CD8C"/>
      </a:accent1>
      <a:accent2>
        <a:srgbClr val="E2C90B"/>
      </a:accent2>
      <a:accent3>
        <a:srgbClr val="9FCD76"/>
      </a:accent3>
      <a:accent4>
        <a:srgbClr val="F59A00"/>
      </a:accent4>
      <a:accent5>
        <a:srgbClr val="C0B775"/>
      </a:accent5>
      <a:accent6>
        <a:srgbClr val="AFB295"/>
      </a:accent6>
      <a:hlink>
        <a:srgbClr val="62CD8C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FED02D8A66CA7C4483A1EED6BD80C3F1" ma:contentTypeVersion="11" ma:contentTypeDescription="新しいドキュメントを作成します。" ma:contentTypeScope="" ma:versionID="2f876ddf6048c00d202ab1fa88612065">
  <xsd:schema xmlns:xsd="http://www.w3.org/2001/XMLSchema" xmlns:xs="http://www.w3.org/2001/XMLSchema" xmlns:p="http://schemas.microsoft.com/office/2006/metadata/properties" xmlns:ns2="181e2be2-e562-489d-8e6c-8074ecab4d8d" xmlns:ns3="cbe7e8f2-8006-4e3c-ad19-baa1acbf86c1" targetNamespace="http://schemas.microsoft.com/office/2006/metadata/properties" ma:root="true" ma:fieldsID="8602d9fcd9835669d7de63fbb36d1d57" ns2:_="" ns3:_="">
    <xsd:import namespace="181e2be2-e562-489d-8e6c-8074ecab4d8d"/>
    <xsd:import namespace="cbe7e8f2-8006-4e3c-ad19-baa1acbf86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1e2be2-e562-489d-8e6c-8074ecab4d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画像タグ" ma:readOnly="false" ma:fieldId="{5cf76f15-5ced-4ddc-b409-7134ff3c332f}" ma:taxonomyMulti="true" ma:sspId="98f3dc4d-7255-4284-a996-95b4ba6bec6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e7e8f2-8006-4e3c-ad19-baa1acbf86c1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7f8369e2-8048-443a-b429-dec3744ef044}" ma:internalName="TaxCatchAll" ma:showField="CatchAllData" ma:web="cbe7e8f2-8006-4e3c-ad19-baa1acbf8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be7e8f2-8006-4e3c-ad19-baa1acbf86c1" xsi:nil="true"/>
    <lcf76f155ced4ddcb4097134ff3c332f xmlns="181e2be2-e562-489d-8e6c-8074ecab4d8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B04D9AB-681E-40D3-81B0-573AFDA3E434}"/>
</file>

<file path=customXml/itemProps2.xml><?xml version="1.0" encoding="utf-8"?>
<ds:datastoreItem xmlns:ds="http://schemas.openxmlformats.org/officeDocument/2006/customXml" ds:itemID="{2242854E-778B-4165-8B7E-8D53DA90BC66}"/>
</file>

<file path=customXml/itemProps3.xml><?xml version="1.0" encoding="utf-8"?>
<ds:datastoreItem xmlns:ds="http://schemas.openxmlformats.org/officeDocument/2006/customXml" ds:itemID="{792BAA45-F1E3-401D-A3F8-FCFC56C0EC89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0x010100FED02D8A66CA7C4483A1EED6BD80C3F1</vt:lpwstr>
  </property>
</Properties>
</file>